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3.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4.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5.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6.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17.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18.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19.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20.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21.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22.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23.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notesSlides/notesSlide24.xml" ContentType="application/vnd.openxmlformats-officedocument.presentationml.notesSlide+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notesSlides/notesSlide2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27"/>
  </p:notesMasterIdLst>
  <p:sldIdLst>
    <p:sldId id="272" r:id="rId2"/>
    <p:sldId id="339" r:id="rId3"/>
    <p:sldId id="344" r:id="rId4"/>
    <p:sldId id="298" r:id="rId5"/>
    <p:sldId id="345" r:id="rId6"/>
    <p:sldId id="346" r:id="rId7"/>
    <p:sldId id="347" r:id="rId8"/>
    <p:sldId id="349" r:id="rId9"/>
    <p:sldId id="352" r:id="rId10"/>
    <p:sldId id="354" r:id="rId11"/>
    <p:sldId id="355" r:id="rId12"/>
    <p:sldId id="356" r:id="rId13"/>
    <p:sldId id="357" r:id="rId14"/>
    <p:sldId id="358" r:id="rId15"/>
    <p:sldId id="359" r:id="rId16"/>
    <p:sldId id="360" r:id="rId17"/>
    <p:sldId id="328" r:id="rId18"/>
    <p:sldId id="361" r:id="rId19"/>
    <p:sldId id="362" r:id="rId20"/>
    <p:sldId id="353" r:id="rId21"/>
    <p:sldId id="363" r:id="rId22"/>
    <p:sldId id="364" r:id="rId23"/>
    <p:sldId id="371" r:id="rId24"/>
    <p:sldId id="372" r:id="rId25"/>
    <p:sldId id="373" r:id="rId2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8C44"/>
    <a:srgbClr val="EB924B"/>
    <a:srgbClr val="E2873D"/>
    <a:srgbClr val="F8D9CD"/>
    <a:srgbClr val="EF903D"/>
    <a:srgbClr val="ED8428"/>
    <a:srgbClr val="F4B177"/>
    <a:srgbClr val="F1A05A"/>
    <a:srgbClr val="F6C193"/>
    <a:srgbClr val="4A3F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1E6529-377C-ACD2-A25D-BC021B4AE2C3}" v="473" dt="2020-07-31T12:23:22.682"/>
    <p1510:client id="{0F9F2108-DAAD-65BC-101C-48FAFDDC7740}" v="585" dt="2020-08-03T09:37:56.378"/>
    <p1510:client id="{1D05E0E2-391C-6D6F-2871-55C7D9E23843}" v="405" dt="2020-08-05T08:35:45.430"/>
    <p1510:client id="{2E1FBD13-B357-CB01-BFA1-D05AD7352FC3}" v="87" dt="2020-07-31T09:51:01.360"/>
    <p1510:client id="{3052E1F9-0F4D-F991-FD2C-C74134EED215}" v="203" dt="2020-08-03T10:50:37.981"/>
    <p1510:client id="{3EB087F7-C797-47A4-74E4-027D578238FB}" v="1232" dt="2020-08-07T13:10:08.925"/>
    <p1510:client id="{42AA7EFF-515C-60F5-4C40-E6628DE6BEB1}" v="72" dt="2020-07-31T12:40:28.416"/>
    <p1510:client id="{73D48D74-7381-71B4-EA7E-85DBF6445772}" v="1017" dt="2020-08-13T08:47:49.604"/>
    <p1510:client id="{B91398CE-4FF5-926B-23C0-26926B481FE1}" v="288" dt="2020-07-31T13:02:11.410"/>
    <p1510:client id="{C59A7DD1-AF41-990E-FD76-4EC29724A1BB}" v="16" dt="2020-07-31T09:23:31.845"/>
    <p1510:client id="{D0574F82-8E8B-7B13-E41D-AE753C85BDE3}" v="493" dt="2020-07-30T13:36:15.069"/>
    <p1510:client id="{D2E674E9-BC02-D4AB-6454-54384EF9F0D0}" v="571" dt="2020-08-05T07:16:01.738"/>
    <p1510:client id="{DB9F0793-2B03-E3D9-9C0A-E31AA64CAB44}" v="208" dt="2020-07-31T11:30:42.127"/>
    <p1510:client id="{EF4C4F21-EF88-C59E-7C0A-E7D488063139}" v="101" dt="2020-08-04T10:11:20.0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408" autoAdjust="0"/>
    <p:restoredTop sz="94660"/>
  </p:normalViewPr>
  <p:slideViewPr>
    <p:cSldViewPr snapToGrid="0">
      <p:cViewPr varScale="1">
        <p:scale>
          <a:sx n="107" d="100"/>
          <a:sy n="107" d="100"/>
        </p:scale>
        <p:origin x="126" y="91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_rels/data10.xml.rels><?xml version="1.0" encoding="UTF-8" standalone="yes"?>
<Relationships xmlns="http://schemas.openxmlformats.org/package/2006/relationships"><Relationship Id="rId1" Type="http://schemas.openxmlformats.org/officeDocument/2006/relationships/hyperlink" Target="https://www.microsoft.com/de-at/microsoft-365/excel#disclaimerregion" TargetMode="External"/></Relationships>
</file>

<file path=ppt/diagrams/_rels/data17.xml.rels><?xml version="1.0" encoding="UTF-8" standalone="yes"?>
<Relationships xmlns="http://schemas.openxmlformats.org/package/2006/relationships"><Relationship Id="rId1" Type="http://schemas.openxmlformats.org/officeDocument/2006/relationships/image" Target="../media/image5.PNG"/></Relationships>
</file>

<file path=ppt/diagrams/_rels/data18.xml.rels><?xml version="1.0" encoding="UTF-8" standalone="yes"?>
<Relationships xmlns="http://schemas.openxmlformats.org/package/2006/relationships"><Relationship Id="rId1" Type="http://schemas.openxmlformats.org/officeDocument/2006/relationships/image" Target="../media/image5.PNG"/></Relationships>
</file>

<file path=ppt/diagrams/_rels/data2.xml.rels><?xml version="1.0" encoding="UTF-8" standalone="yes"?>
<Relationships xmlns="http://schemas.openxmlformats.org/package/2006/relationships"><Relationship Id="rId1" Type="http://schemas.openxmlformats.org/officeDocument/2006/relationships/image" Target="../media/image5.PNG"/></Relationships>
</file>

<file path=ppt/diagrams/_rels/drawing10.xml.rels><?xml version="1.0" encoding="UTF-8" standalone="yes"?>
<Relationships xmlns="http://schemas.openxmlformats.org/package/2006/relationships"><Relationship Id="rId1" Type="http://schemas.openxmlformats.org/officeDocument/2006/relationships/hyperlink" Target="https://www.microsoft.com/de-at/microsoft-365/excel#disclaimerregion" TargetMode="External"/></Relationships>
</file>

<file path=ppt/diagrams/_rels/drawing17.xml.rels><?xml version="1.0" encoding="UTF-8" standalone="yes"?>
<Relationships xmlns="http://schemas.openxmlformats.org/package/2006/relationships"><Relationship Id="rId1" Type="http://schemas.openxmlformats.org/officeDocument/2006/relationships/image" Target="../media/image5.PNG"/></Relationships>
</file>

<file path=ppt/diagrams/_rels/drawing18.xml.rels><?xml version="1.0" encoding="UTF-8" standalone="yes"?>
<Relationships xmlns="http://schemas.openxmlformats.org/package/2006/relationships"><Relationship Id="rId1" Type="http://schemas.openxmlformats.org/officeDocument/2006/relationships/image" Target="../media/image5.PNG"/></Relationships>
</file>

<file path=ppt/diagrams/_rels/drawing2.xml.rels><?xml version="1.0" encoding="UTF-8" standalone="yes"?>
<Relationships xmlns="http://schemas.openxmlformats.org/package/2006/relationships"><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18/5/colors/Iconchunking_coloredtext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dgm:fillClrLst>
    <dgm:linClrLst meth="repeat">
      <a:schemeClr val="lt1">
        <a:alpha val="0"/>
      </a:schemeClr>
    </dgm:linClrLst>
    <dgm:effectClrLst/>
    <dgm:txLinClrLst/>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accent1">
        <a:alpha val="0"/>
      </a:schemeClr>
    </dgm:fillClrLst>
    <dgm:linClrLst meth="repeat">
      <a:schemeClr val="accent1">
        <a:alpha val="0"/>
      </a:schemeClr>
    </dgm:linClrLst>
    <dgm:effectClrLst/>
    <dgm:txLinClrLst/>
    <dgm:txFillClrLst meth="repeat">
      <a:schemeClr val="accent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18/5/colors/Iconchunking_coloredtext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dgm:fillClrLst>
    <dgm:linClrLst meth="repeat">
      <a:schemeClr val="lt1">
        <a:alpha val="0"/>
      </a:schemeClr>
    </dgm:linClrLst>
    <dgm:effectClrLst/>
    <dgm:txLinClrLst/>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accent1">
        <a:alpha val="0"/>
      </a:schemeClr>
    </dgm:fillClrLst>
    <dgm:linClrLst meth="repeat">
      <a:schemeClr val="accent1">
        <a:alpha val="0"/>
      </a:schemeClr>
    </dgm:linClrLst>
    <dgm:effectClrLst/>
    <dgm:txLinClrLst/>
    <dgm:txFillClrLst meth="repeat">
      <a:schemeClr val="accent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18/5/colors/Iconchunking_coloredtext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dgm:fillClrLst>
    <dgm:linClrLst meth="repeat">
      <a:schemeClr val="lt1">
        <a:alpha val="0"/>
      </a:schemeClr>
    </dgm:linClrLst>
    <dgm:effectClrLst/>
    <dgm:txLinClrLst/>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accent1">
        <a:alpha val="0"/>
      </a:schemeClr>
    </dgm:fillClrLst>
    <dgm:linClrLst meth="repeat">
      <a:schemeClr val="accent1">
        <a:alpha val="0"/>
      </a:schemeClr>
    </dgm:linClrLst>
    <dgm:effectClrLst/>
    <dgm:txLinClrLst/>
    <dgm:txFillClrLst meth="repeat">
      <a:schemeClr val="accent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18/5/colors/Iconchunking_coloredtext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dgm:fillClrLst>
    <dgm:linClrLst meth="repeat">
      <a:schemeClr val="lt1">
        <a:alpha val="0"/>
      </a:schemeClr>
    </dgm:linClrLst>
    <dgm:effectClrLst/>
    <dgm:txLinClrLst/>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accent1">
        <a:alpha val="0"/>
      </a:schemeClr>
    </dgm:fillClrLst>
    <dgm:linClrLst meth="repeat">
      <a:schemeClr val="accent1">
        <a:alpha val="0"/>
      </a:schemeClr>
    </dgm:linClrLst>
    <dgm:effectClrLst/>
    <dgm:txLinClrLst/>
    <dgm:txFillClrLst meth="repeat">
      <a:schemeClr val="accent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18/5/colors/Iconchunking_coloredtext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dgm:fillClrLst>
    <dgm:linClrLst meth="repeat">
      <a:schemeClr val="lt1">
        <a:alpha val="0"/>
      </a:schemeClr>
    </dgm:linClrLst>
    <dgm:effectClrLst/>
    <dgm:txLinClrLst/>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accent1">
        <a:alpha val="0"/>
      </a:schemeClr>
    </dgm:fillClrLst>
    <dgm:linClrLst meth="repeat">
      <a:schemeClr val="accent1">
        <a:alpha val="0"/>
      </a:schemeClr>
    </dgm:linClrLst>
    <dgm:effectClrLst/>
    <dgm:txLinClrLst/>
    <dgm:txFillClrLst meth="repeat">
      <a:schemeClr val="accent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coloredtext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dgm:fillClrLst>
    <dgm:linClrLst meth="repeat">
      <a:schemeClr val="lt1">
        <a:alpha val="0"/>
      </a:schemeClr>
    </dgm:linClrLst>
    <dgm:effectClrLst/>
    <dgm:txLinClrLst/>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accent1">
        <a:alpha val="0"/>
      </a:schemeClr>
    </dgm:fillClrLst>
    <dgm:linClrLst meth="repeat">
      <a:schemeClr val="accent1">
        <a:alpha val="0"/>
      </a:schemeClr>
    </dgm:linClrLst>
    <dgm:effectClrLst/>
    <dgm:txLinClrLst/>
    <dgm:txFillClrLst meth="repeat">
      <a:schemeClr val="accent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coloredtext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dgm:fillClrLst>
    <dgm:linClrLst meth="repeat">
      <a:schemeClr val="lt1">
        <a:alpha val="0"/>
      </a:schemeClr>
    </dgm:linClrLst>
    <dgm:effectClrLst/>
    <dgm:txLinClrLst/>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accent1">
        <a:alpha val="0"/>
      </a:schemeClr>
    </dgm:fillClrLst>
    <dgm:linClrLst meth="repeat">
      <a:schemeClr val="accent1">
        <a:alpha val="0"/>
      </a:schemeClr>
    </dgm:linClrLst>
    <dgm:effectClrLst/>
    <dgm:txLinClrLst/>
    <dgm:txFillClrLst meth="repeat">
      <a:schemeClr val="accent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coloredtext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dgm:fillClrLst>
    <dgm:linClrLst meth="repeat">
      <a:schemeClr val="lt1">
        <a:alpha val="0"/>
      </a:schemeClr>
    </dgm:linClrLst>
    <dgm:effectClrLst/>
    <dgm:txLinClrLst/>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accent1">
        <a:alpha val="0"/>
      </a:schemeClr>
    </dgm:fillClrLst>
    <dgm:linClrLst meth="repeat">
      <a:schemeClr val="accent1">
        <a:alpha val="0"/>
      </a:schemeClr>
    </dgm:linClrLst>
    <dgm:effectClrLst/>
    <dgm:txLinClrLst/>
    <dgm:txFillClrLst meth="repeat">
      <a:schemeClr val="accent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A4CF80-68AA-424B-8F8A-88D2F4D4C080}"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de-DE"/>
        </a:p>
      </dgm:t>
    </dgm:pt>
    <dgm:pt modelId="{1579B090-B57A-4234-8F40-245EAA5E4AC9}">
      <dgm:prSet/>
      <dgm:spPr/>
      <dgm:t>
        <a:bodyPr/>
        <a:lstStyle/>
        <a:p>
          <a:pPr algn="ctr" rtl="0">
            <a:lnSpc>
              <a:spcPct val="90000"/>
            </a:lnSpc>
            <a:buNone/>
            <a:defRPr b="1"/>
          </a:pPr>
          <a:r>
            <a:rPr lang="de-AT" sz="1600" b="1" u="none" dirty="0"/>
            <a:t>Ideen zum Leben erwecken</a:t>
          </a:r>
          <a:br>
            <a:rPr lang="de-AT" sz="1600" b="1" u="none" dirty="0"/>
          </a:br>
          <a:endParaRPr lang="de-DE" sz="1600" b="1" i="0" u="none" strike="noStrike" cap="none" baseline="0" noProof="0" dirty="0">
            <a:latin typeface="Franklin Gothic Demi"/>
          </a:endParaRPr>
        </a:p>
      </dgm:t>
    </dgm:pt>
    <dgm:pt modelId="{C6A1122F-E3AC-49D5-B9B4-52DA7647443E}" type="parTrans" cxnId="{7103A6EC-B78C-4B73-8989-84344B3E0368}">
      <dgm:prSet/>
      <dgm:spPr/>
      <dgm:t>
        <a:bodyPr/>
        <a:lstStyle/>
        <a:p>
          <a:endParaRPr lang="de-DE"/>
        </a:p>
      </dgm:t>
    </dgm:pt>
    <dgm:pt modelId="{704471F8-5E0D-45EC-8F7C-33AD28A4D654}" type="sibTrans" cxnId="{7103A6EC-B78C-4B73-8989-84344B3E0368}">
      <dgm:prSet/>
      <dgm:spPr/>
      <dgm:t>
        <a:bodyPr/>
        <a:lstStyle/>
        <a:p>
          <a:endParaRPr lang="de-DE"/>
        </a:p>
      </dgm:t>
    </dgm:pt>
    <dgm:pt modelId="{8A39A45B-3E84-49FF-A988-CC5DCC6431CB}">
      <dgm:prSet custT="1"/>
      <dgm:spPr/>
      <dgm:t>
        <a:bodyPr/>
        <a:lstStyle/>
        <a:p>
          <a:pPr algn="l">
            <a:lnSpc>
              <a:spcPct val="100000"/>
            </a:lnSpc>
            <a:buNone/>
          </a:pPr>
          <a:r>
            <a:rPr lang="de-AT" sz="1300" dirty="0"/>
            <a:t>   </a:t>
          </a:r>
          <a:r>
            <a:rPr lang="de-DE" sz="1300" dirty="0"/>
            <a:t>Noch nie war es so einfach, Texte zu schreiben, zu gestalten und nahtlos auf verschiedenen Geräten zu verwenden. Arbeiten Sie mit den neuesten Assistenzfunktionen.</a:t>
          </a:r>
          <a:endParaRPr lang="de-AT" sz="1300" dirty="0"/>
        </a:p>
      </dgm:t>
    </dgm:pt>
    <dgm:pt modelId="{2BB76AF7-10F0-4DDE-981F-2806E55005CC}" type="parTrans" cxnId="{4ABF9D46-909C-4ED6-9241-2C25A990B684}">
      <dgm:prSet/>
      <dgm:spPr/>
      <dgm:t>
        <a:bodyPr/>
        <a:lstStyle/>
        <a:p>
          <a:endParaRPr lang="de-AT"/>
        </a:p>
      </dgm:t>
    </dgm:pt>
    <dgm:pt modelId="{A9D945A4-D3CA-458F-80B1-A157A981E069}" type="sibTrans" cxnId="{4ABF9D46-909C-4ED6-9241-2C25A990B684}">
      <dgm:prSet/>
      <dgm:spPr/>
      <dgm:t>
        <a:bodyPr/>
        <a:lstStyle/>
        <a:p>
          <a:endParaRPr lang="de-AT"/>
        </a:p>
      </dgm:t>
    </dgm:pt>
    <dgm:pt modelId="{86700F58-4A70-4EEE-B387-4AE39EC19288}">
      <dgm:prSet/>
      <dgm:spPr/>
      <dgm:t>
        <a:bodyPr/>
        <a:lstStyle/>
        <a:p>
          <a:pPr algn="ctr">
            <a:lnSpc>
              <a:spcPct val="90000"/>
            </a:lnSpc>
            <a:buNone/>
          </a:pPr>
          <a:r>
            <a:rPr lang="de-AT" sz="1600" b="1" dirty="0"/>
            <a:t>Perfekt organisiert</a:t>
          </a:r>
          <a:br>
            <a:rPr lang="de-AT" sz="1600" b="1" dirty="0"/>
          </a:br>
          <a:endParaRPr lang="de-AT" sz="1600" dirty="0"/>
        </a:p>
      </dgm:t>
    </dgm:pt>
    <dgm:pt modelId="{40FED5A0-BEEE-4B14-ACB1-AA5565D068EE}" type="parTrans" cxnId="{3101C7C7-B6C4-492B-8CED-814631A5D5EA}">
      <dgm:prSet/>
      <dgm:spPr/>
      <dgm:t>
        <a:bodyPr/>
        <a:lstStyle/>
        <a:p>
          <a:endParaRPr lang="de-AT"/>
        </a:p>
      </dgm:t>
    </dgm:pt>
    <dgm:pt modelId="{43971AC9-5372-4C86-9033-94B9939F979A}" type="sibTrans" cxnId="{3101C7C7-B6C4-492B-8CED-814631A5D5EA}">
      <dgm:prSet/>
      <dgm:spPr/>
      <dgm:t>
        <a:bodyPr/>
        <a:lstStyle/>
        <a:p>
          <a:endParaRPr lang="de-AT"/>
        </a:p>
      </dgm:t>
    </dgm:pt>
    <dgm:pt modelId="{158BD7B5-C183-4C93-B50A-A6B1325A86FF}">
      <dgm:prSet custT="1"/>
      <dgm:spPr/>
      <dgm:t>
        <a:bodyPr/>
        <a:lstStyle/>
        <a:p>
          <a:pPr algn="l">
            <a:lnSpc>
              <a:spcPct val="100000"/>
            </a:lnSpc>
            <a:buNone/>
          </a:pPr>
          <a:r>
            <a:rPr lang="de-DE" sz="1300" dirty="0"/>
            <a:t>   Verwalten Sie jetzt mehrere Kalender in einer zentralen Ansicht. Ob private Veranstaltungen oder berufliche Meetings: Sie sind immer auf dem Laufenden.</a:t>
          </a:r>
          <a:endParaRPr lang="de-AT" sz="1300" dirty="0"/>
        </a:p>
      </dgm:t>
    </dgm:pt>
    <dgm:pt modelId="{4F8F270C-3B18-4588-A048-5336E264C9AF}" type="parTrans" cxnId="{17936538-EC2C-46F7-B4A3-0445A23D10F2}">
      <dgm:prSet/>
      <dgm:spPr/>
      <dgm:t>
        <a:bodyPr/>
        <a:lstStyle/>
        <a:p>
          <a:endParaRPr lang="de-AT"/>
        </a:p>
      </dgm:t>
    </dgm:pt>
    <dgm:pt modelId="{16837999-1B5E-4FC1-AA95-60D6CF077F80}" type="sibTrans" cxnId="{17936538-EC2C-46F7-B4A3-0445A23D10F2}">
      <dgm:prSet/>
      <dgm:spPr/>
      <dgm:t>
        <a:bodyPr/>
        <a:lstStyle/>
        <a:p>
          <a:endParaRPr lang="de-AT"/>
        </a:p>
      </dgm:t>
    </dgm:pt>
    <dgm:pt modelId="{4876E43F-7743-48AF-A108-417DC2F7835B}">
      <dgm:prSet/>
      <dgm:spPr/>
      <dgm:t>
        <a:bodyPr/>
        <a:lstStyle/>
        <a:p>
          <a:pPr algn="ctr">
            <a:lnSpc>
              <a:spcPct val="90000"/>
            </a:lnSpc>
            <a:buNone/>
          </a:pPr>
          <a:r>
            <a:rPr lang="de-AT" sz="1600" b="1" dirty="0"/>
            <a:t>Ihre wichtigsten Daten, bestens geschützt</a:t>
          </a:r>
          <a:br>
            <a:rPr lang="de-AT" sz="1600" b="1" dirty="0"/>
          </a:br>
          <a:endParaRPr lang="de-AT" sz="1600" dirty="0"/>
        </a:p>
      </dgm:t>
    </dgm:pt>
    <dgm:pt modelId="{E5CA0B19-5250-4D65-8E5E-08BC8BA76C27}" type="parTrans" cxnId="{1FAC68AC-CD10-486B-9068-FA54D0CC5290}">
      <dgm:prSet/>
      <dgm:spPr/>
      <dgm:t>
        <a:bodyPr/>
        <a:lstStyle/>
        <a:p>
          <a:endParaRPr lang="de-AT"/>
        </a:p>
      </dgm:t>
    </dgm:pt>
    <dgm:pt modelId="{A4609F9F-FFD4-4647-9D46-436E10F0FEDC}" type="sibTrans" cxnId="{1FAC68AC-CD10-486B-9068-FA54D0CC5290}">
      <dgm:prSet/>
      <dgm:spPr/>
      <dgm:t>
        <a:bodyPr/>
        <a:lstStyle/>
        <a:p>
          <a:endParaRPr lang="de-AT"/>
        </a:p>
      </dgm:t>
    </dgm:pt>
    <dgm:pt modelId="{0596601B-54B4-4946-8030-30E734411F85}">
      <dgm:prSet custT="1"/>
      <dgm:spPr/>
      <dgm:t>
        <a:bodyPr/>
        <a:lstStyle/>
        <a:p>
          <a:pPr algn="l">
            <a:lnSpc>
              <a:spcPct val="100000"/>
            </a:lnSpc>
            <a:buNone/>
          </a:pPr>
          <a:r>
            <a:rPr lang="de-AT" sz="1300" dirty="0"/>
            <a:t>   </a:t>
          </a:r>
          <a:r>
            <a:rPr lang="de-DE" sz="1300" dirty="0"/>
            <a:t>Vertrauen Sie darauf, dass Ihre Dateien durch erweiterte Sicherheit rundum geschützt sind.</a:t>
          </a:r>
          <a:endParaRPr lang="de-AT" sz="1300" dirty="0"/>
        </a:p>
      </dgm:t>
    </dgm:pt>
    <dgm:pt modelId="{EF08613D-A4A5-48B4-A20C-963BEEA49C86}" type="parTrans" cxnId="{F047CB79-2C56-42CB-82A0-C01913636705}">
      <dgm:prSet/>
      <dgm:spPr/>
      <dgm:t>
        <a:bodyPr/>
        <a:lstStyle/>
        <a:p>
          <a:endParaRPr lang="de-AT"/>
        </a:p>
      </dgm:t>
    </dgm:pt>
    <dgm:pt modelId="{FCC428FA-A122-411A-8E9F-29902A68E764}" type="sibTrans" cxnId="{F047CB79-2C56-42CB-82A0-C01913636705}">
      <dgm:prSet/>
      <dgm:spPr/>
      <dgm:t>
        <a:bodyPr/>
        <a:lstStyle/>
        <a:p>
          <a:endParaRPr lang="de-AT"/>
        </a:p>
      </dgm:t>
    </dgm:pt>
    <dgm:pt modelId="{8C3F1AD5-BAF3-4F55-8305-3EC0B346DAB2}">
      <dgm:prSet/>
      <dgm:spPr/>
      <dgm:t>
        <a:bodyPr/>
        <a:lstStyle/>
        <a:p>
          <a:pPr algn="ctr">
            <a:lnSpc>
              <a:spcPct val="90000"/>
            </a:lnSpc>
            <a:buNone/>
          </a:pPr>
          <a:r>
            <a:rPr lang="de-AT" sz="1600" b="1" dirty="0"/>
            <a:t>Gemeinsam mehr erreichen</a:t>
          </a:r>
          <a:br>
            <a:rPr lang="de-AT" sz="1600" b="1" dirty="0"/>
          </a:br>
          <a:endParaRPr lang="de-AT" sz="1600" dirty="0"/>
        </a:p>
      </dgm:t>
    </dgm:pt>
    <dgm:pt modelId="{A22FDDFF-3556-4042-9101-033B1B721D0F}" type="parTrans" cxnId="{18D7DE64-18FD-46ED-98C3-44651E3E5010}">
      <dgm:prSet/>
      <dgm:spPr/>
      <dgm:t>
        <a:bodyPr/>
        <a:lstStyle/>
        <a:p>
          <a:endParaRPr lang="de-AT"/>
        </a:p>
      </dgm:t>
    </dgm:pt>
    <dgm:pt modelId="{344992DA-3BD7-4C7B-841D-2BFA70F19473}" type="sibTrans" cxnId="{18D7DE64-18FD-46ED-98C3-44651E3E5010}">
      <dgm:prSet/>
      <dgm:spPr/>
      <dgm:t>
        <a:bodyPr/>
        <a:lstStyle/>
        <a:p>
          <a:endParaRPr lang="de-AT"/>
        </a:p>
      </dgm:t>
    </dgm:pt>
    <dgm:pt modelId="{70BA8EF3-D402-4151-AB31-7CD92F745103}">
      <dgm:prSet custT="1"/>
      <dgm:spPr/>
      <dgm:t>
        <a:bodyPr/>
        <a:lstStyle/>
        <a:p>
          <a:pPr algn="l">
            <a:lnSpc>
              <a:spcPct val="100000"/>
            </a:lnSpc>
            <a:buNone/>
          </a:pPr>
          <a:r>
            <a:rPr lang="de-AT" sz="1300" dirty="0"/>
            <a:t>   </a:t>
          </a:r>
          <a:r>
            <a:rPr lang="de-DE" sz="1300" dirty="0"/>
            <a:t>Egal, ob Schulprojekt, Verkaufspräsentation oder Newsletter – Sie können nahtlos mit anderen gleichzeitig arbeiten und somit Ideen und Pläne schneller umsetzen.</a:t>
          </a:r>
          <a:endParaRPr lang="de-AT" sz="1300" dirty="0"/>
        </a:p>
      </dgm:t>
    </dgm:pt>
    <dgm:pt modelId="{04B86AF5-850B-46EA-B4B0-7B243A48D651}" type="parTrans" cxnId="{CCD35A02-2AE8-4B2F-B757-CD721E954B87}">
      <dgm:prSet/>
      <dgm:spPr/>
      <dgm:t>
        <a:bodyPr/>
        <a:lstStyle/>
        <a:p>
          <a:endParaRPr lang="de-AT"/>
        </a:p>
      </dgm:t>
    </dgm:pt>
    <dgm:pt modelId="{F82C6BED-3159-4235-8DC0-D9357C5EAE2D}" type="sibTrans" cxnId="{CCD35A02-2AE8-4B2F-B757-CD721E954B87}">
      <dgm:prSet/>
      <dgm:spPr/>
      <dgm:t>
        <a:bodyPr/>
        <a:lstStyle/>
        <a:p>
          <a:endParaRPr lang="de-AT"/>
        </a:p>
      </dgm:t>
    </dgm:pt>
    <dgm:pt modelId="{B0E18A13-6505-46BB-AEFC-117313D24FB6}" type="pres">
      <dgm:prSet presAssocID="{23A4CF80-68AA-424B-8F8A-88D2F4D4C080}" presName="Name0" presStyleCnt="0">
        <dgm:presLayoutVars>
          <dgm:dir/>
          <dgm:resizeHandles val="exact"/>
        </dgm:presLayoutVars>
      </dgm:prSet>
      <dgm:spPr/>
    </dgm:pt>
    <dgm:pt modelId="{224A901B-3E02-4ADD-8FA7-B94DC2744EA6}" type="pres">
      <dgm:prSet presAssocID="{1579B090-B57A-4234-8F40-245EAA5E4AC9}" presName="Name5" presStyleLbl="vennNode1" presStyleIdx="0" presStyleCnt="4" custLinFactNeighborX="-2569" custLinFactNeighborY="-18854">
        <dgm:presLayoutVars>
          <dgm:bulletEnabled val="1"/>
        </dgm:presLayoutVars>
      </dgm:prSet>
      <dgm:spPr/>
    </dgm:pt>
    <dgm:pt modelId="{CC6B1361-33B1-45DA-ACE6-7D54F9F21C91}" type="pres">
      <dgm:prSet presAssocID="{704471F8-5E0D-45EC-8F7C-33AD28A4D654}" presName="space" presStyleCnt="0"/>
      <dgm:spPr/>
    </dgm:pt>
    <dgm:pt modelId="{5E6FD704-BBEB-4E99-954A-D964434B0E1C}" type="pres">
      <dgm:prSet presAssocID="{86700F58-4A70-4EEE-B387-4AE39EC19288}" presName="Name5" presStyleLbl="vennNode1" presStyleIdx="1" presStyleCnt="4" custLinFactNeighborX="4620" custLinFactNeighborY="20025">
        <dgm:presLayoutVars>
          <dgm:bulletEnabled val="1"/>
        </dgm:presLayoutVars>
      </dgm:prSet>
      <dgm:spPr/>
    </dgm:pt>
    <dgm:pt modelId="{6480C5EC-2E2E-43A3-A01D-54C0564922CA}" type="pres">
      <dgm:prSet presAssocID="{43971AC9-5372-4C86-9033-94B9939F979A}" presName="space" presStyleCnt="0"/>
      <dgm:spPr/>
    </dgm:pt>
    <dgm:pt modelId="{E742F44D-E4E7-4AA8-879D-E2162183F204}" type="pres">
      <dgm:prSet presAssocID="{4876E43F-7743-48AF-A108-417DC2F7835B}" presName="Name5" presStyleLbl="vennNode1" presStyleIdx="2" presStyleCnt="4" custLinFactNeighborX="-2074" custLinFactNeighborY="-18842">
        <dgm:presLayoutVars>
          <dgm:bulletEnabled val="1"/>
        </dgm:presLayoutVars>
      </dgm:prSet>
      <dgm:spPr/>
    </dgm:pt>
    <dgm:pt modelId="{47BAE9E5-9DF1-45F0-A3EC-03E538C2E153}" type="pres">
      <dgm:prSet presAssocID="{A4609F9F-FFD4-4647-9D46-436E10F0FEDC}" presName="space" presStyleCnt="0"/>
      <dgm:spPr/>
    </dgm:pt>
    <dgm:pt modelId="{2BDF8B59-2614-4DD4-B08C-5CEAE6E2F1CD}" type="pres">
      <dgm:prSet presAssocID="{8C3F1AD5-BAF3-4F55-8305-3EC0B346DAB2}" presName="Name5" presStyleLbl="vennNode1" presStyleIdx="3" presStyleCnt="4" custLinFactNeighborX="-145" custLinFactNeighborY="18842">
        <dgm:presLayoutVars>
          <dgm:bulletEnabled val="1"/>
        </dgm:presLayoutVars>
      </dgm:prSet>
      <dgm:spPr/>
    </dgm:pt>
  </dgm:ptLst>
  <dgm:cxnLst>
    <dgm:cxn modelId="{CCD35A02-2AE8-4B2F-B757-CD721E954B87}" srcId="{8C3F1AD5-BAF3-4F55-8305-3EC0B346DAB2}" destId="{70BA8EF3-D402-4151-AB31-7CD92F745103}" srcOrd="0" destOrd="0" parTransId="{04B86AF5-850B-46EA-B4B0-7B243A48D651}" sibTransId="{F82C6BED-3159-4235-8DC0-D9357C5EAE2D}"/>
    <dgm:cxn modelId="{1374A912-7207-43E4-B075-932278E69E9E}" type="presOf" srcId="{8A39A45B-3E84-49FF-A988-CC5DCC6431CB}" destId="{224A901B-3E02-4ADD-8FA7-B94DC2744EA6}" srcOrd="0" destOrd="1" presId="urn:microsoft.com/office/officeart/2005/8/layout/venn3"/>
    <dgm:cxn modelId="{EC8BAC30-D5F2-4DFA-B7AF-1800AC31D353}" type="presOf" srcId="{70BA8EF3-D402-4151-AB31-7CD92F745103}" destId="{2BDF8B59-2614-4DD4-B08C-5CEAE6E2F1CD}" srcOrd="0" destOrd="1" presId="urn:microsoft.com/office/officeart/2005/8/layout/venn3"/>
    <dgm:cxn modelId="{17936538-EC2C-46F7-B4A3-0445A23D10F2}" srcId="{86700F58-4A70-4EEE-B387-4AE39EC19288}" destId="{158BD7B5-C183-4C93-B50A-A6B1325A86FF}" srcOrd="0" destOrd="0" parTransId="{4F8F270C-3B18-4588-A048-5336E264C9AF}" sibTransId="{16837999-1B5E-4FC1-AA95-60D6CF077F80}"/>
    <dgm:cxn modelId="{799F805C-9B7F-466E-9453-37FF94541C8F}" type="presOf" srcId="{86700F58-4A70-4EEE-B387-4AE39EC19288}" destId="{5E6FD704-BBEB-4E99-954A-D964434B0E1C}" srcOrd="0" destOrd="0" presId="urn:microsoft.com/office/officeart/2005/8/layout/venn3"/>
    <dgm:cxn modelId="{18D7DE64-18FD-46ED-98C3-44651E3E5010}" srcId="{23A4CF80-68AA-424B-8F8A-88D2F4D4C080}" destId="{8C3F1AD5-BAF3-4F55-8305-3EC0B346DAB2}" srcOrd="3" destOrd="0" parTransId="{A22FDDFF-3556-4042-9101-033B1B721D0F}" sibTransId="{344992DA-3BD7-4C7B-841D-2BFA70F19473}"/>
    <dgm:cxn modelId="{19841045-0129-41A2-89FF-FDC334FA326C}" type="presOf" srcId="{158BD7B5-C183-4C93-B50A-A6B1325A86FF}" destId="{5E6FD704-BBEB-4E99-954A-D964434B0E1C}" srcOrd="0" destOrd="1" presId="urn:microsoft.com/office/officeart/2005/8/layout/venn3"/>
    <dgm:cxn modelId="{4ABF9D46-909C-4ED6-9241-2C25A990B684}" srcId="{1579B090-B57A-4234-8F40-245EAA5E4AC9}" destId="{8A39A45B-3E84-49FF-A988-CC5DCC6431CB}" srcOrd="0" destOrd="0" parTransId="{2BB76AF7-10F0-4DDE-981F-2806E55005CC}" sibTransId="{A9D945A4-D3CA-458F-80B1-A157A981E069}"/>
    <dgm:cxn modelId="{644FB967-8014-4730-8D64-703F8856B88E}" type="presOf" srcId="{8C3F1AD5-BAF3-4F55-8305-3EC0B346DAB2}" destId="{2BDF8B59-2614-4DD4-B08C-5CEAE6E2F1CD}" srcOrd="0" destOrd="0" presId="urn:microsoft.com/office/officeart/2005/8/layout/venn3"/>
    <dgm:cxn modelId="{9D1CE654-B9EC-4300-9D6E-B9C5CE212973}" type="presOf" srcId="{0596601B-54B4-4946-8030-30E734411F85}" destId="{E742F44D-E4E7-4AA8-879D-E2162183F204}" srcOrd="0" destOrd="1" presId="urn:microsoft.com/office/officeart/2005/8/layout/venn3"/>
    <dgm:cxn modelId="{F047CB79-2C56-42CB-82A0-C01913636705}" srcId="{4876E43F-7743-48AF-A108-417DC2F7835B}" destId="{0596601B-54B4-4946-8030-30E734411F85}" srcOrd="0" destOrd="0" parTransId="{EF08613D-A4A5-48B4-A20C-963BEEA49C86}" sibTransId="{FCC428FA-A122-411A-8E9F-29902A68E764}"/>
    <dgm:cxn modelId="{9FD84D8A-6D08-4E0F-BBBB-97A08DA230DC}" type="presOf" srcId="{1579B090-B57A-4234-8F40-245EAA5E4AC9}" destId="{224A901B-3E02-4ADD-8FA7-B94DC2744EA6}" srcOrd="0" destOrd="0" presId="urn:microsoft.com/office/officeart/2005/8/layout/venn3"/>
    <dgm:cxn modelId="{DC3BDC90-4D50-41D4-9C7B-5896BAF3CFCB}" type="presOf" srcId="{4876E43F-7743-48AF-A108-417DC2F7835B}" destId="{E742F44D-E4E7-4AA8-879D-E2162183F204}" srcOrd="0" destOrd="0" presId="urn:microsoft.com/office/officeart/2005/8/layout/venn3"/>
    <dgm:cxn modelId="{1FAC68AC-CD10-486B-9068-FA54D0CC5290}" srcId="{23A4CF80-68AA-424B-8F8A-88D2F4D4C080}" destId="{4876E43F-7743-48AF-A108-417DC2F7835B}" srcOrd="2" destOrd="0" parTransId="{E5CA0B19-5250-4D65-8E5E-08BC8BA76C27}" sibTransId="{A4609F9F-FFD4-4647-9D46-436E10F0FEDC}"/>
    <dgm:cxn modelId="{7C0491C1-AA22-4D28-A735-4F88AE6EC890}" type="presOf" srcId="{23A4CF80-68AA-424B-8F8A-88D2F4D4C080}" destId="{B0E18A13-6505-46BB-AEFC-117313D24FB6}" srcOrd="0" destOrd="0" presId="urn:microsoft.com/office/officeart/2005/8/layout/venn3"/>
    <dgm:cxn modelId="{3101C7C7-B6C4-492B-8CED-814631A5D5EA}" srcId="{23A4CF80-68AA-424B-8F8A-88D2F4D4C080}" destId="{86700F58-4A70-4EEE-B387-4AE39EC19288}" srcOrd="1" destOrd="0" parTransId="{40FED5A0-BEEE-4B14-ACB1-AA5565D068EE}" sibTransId="{43971AC9-5372-4C86-9033-94B9939F979A}"/>
    <dgm:cxn modelId="{7103A6EC-B78C-4B73-8989-84344B3E0368}" srcId="{23A4CF80-68AA-424B-8F8A-88D2F4D4C080}" destId="{1579B090-B57A-4234-8F40-245EAA5E4AC9}" srcOrd="0" destOrd="0" parTransId="{C6A1122F-E3AC-49D5-B9B4-52DA7647443E}" sibTransId="{704471F8-5E0D-45EC-8F7C-33AD28A4D654}"/>
    <dgm:cxn modelId="{871F7CAC-85BB-42EF-8AFA-3D8F222C170B}" type="presParOf" srcId="{B0E18A13-6505-46BB-AEFC-117313D24FB6}" destId="{224A901B-3E02-4ADD-8FA7-B94DC2744EA6}" srcOrd="0" destOrd="0" presId="urn:microsoft.com/office/officeart/2005/8/layout/venn3"/>
    <dgm:cxn modelId="{969BB8A9-1C71-4DFC-8560-74AC679C76FA}" type="presParOf" srcId="{B0E18A13-6505-46BB-AEFC-117313D24FB6}" destId="{CC6B1361-33B1-45DA-ACE6-7D54F9F21C91}" srcOrd="1" destOrd="0" presId="urn:microsoft.com/office/officeart/2005/8/layout/venn3"/>
    <dgm:cxn modelId="{1A285E02-1E31-488D-A06E-82C16E46EA54}" type="presParOf" srcId="{B0E18A13-6505-46BB-AEFC-117313D24FB6}" destId="{5E6FD704-BBEB-4E99-954A-D964434B0E1C}" srcOrd="2" destOrd="0" presId="urn:microsoft.com/office/officeart/2005/8/layout/venn3"/>
    <dgm:cxn modelId="{6BA1B3C0-F418-426A-B655-281A9B1549DF}" type="presParOf" srcId="{B0E18A13-6505-46BB-AEFC-117313D24FB6}" destId="{6480C5EC-2E2E-43A3-A01D-54C0564922CA}" srcOrd="3" destOrd="0" presId="urn:microsoft.com/office/officeart/2005/8/layout/venn3"/>
    <dgm:cxn modelId="{6241EAB8-A859-45C5-A90B-86431055AACF}" type="presParOf" srcId="{B0E18A13-6505-46BB-AEFC-117313D24FB6}" destId="{E742F44D-E4E7-4AA8-879D-E2162183F204}" srcOrd="4" destOrd="0" presId="urn:microsoft.com/office/officeart/2005/8/layout/venn3"/>
    <dgm:cxn modelId="{6B3B6F7F-FC61-40B6-86C8-CFB1F15531C3}" type="presParOf" srcId="{B0E18A13-6505-46BB-AEFC-117313D24FB6}" destId="{47BAE9E5-9DF1-45F0-A3EC-03E538C2E153}" srcOrd="5" destOrd="0" presId="urn:microsoft.com/office/officeart/2005/8/layout/venn3"/>
    <dgm:cxn modelId="{0AD29F60-497F-406B-8CE8-1CBF32D2F158}" type="presParOf" srcId="{B0E18A13-6505-46BB-AEFC-117313D24FB6}" destId="{2BDF8B59-2614-4DD4-B08C-5CEAE6E2F1CD}" srcOrd="6" destOrd="0" presId="urn:microsoft.com/office/officeart/2005/8/layout/venn3"/>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3A4CF80-68AA-424B-8F8A-88D2F4D4C080}" type="doc">
      <dgm:prSet loTypeId="urn:microsoft.com/office/officeart/2008/layout/IncreasingCircleProcess" loCatId="list" qsTypeId="urn:microsoft.com/office/officeart/2005/8/quickstyle/simple4" qsCatId="simple" csTypeId="urn:microsoft.com/office/officeart/2005/8/colors/accent1_2" csCatId="accent1" phldr="1"/>
      <dgm:spPr/>
      <dgm:t>
        <a:bodyPr/>
        <a:lstStyle/>
        <a:p>
          <a:endParaRPr lang="de-DE"/>
        </a:p>
      </dgm:t>
    </dgm:pt>
    <dgm:pt modelId="{1579B090-B57A-4234-8F40-245EAA5E4AC9}">
      <dgm:prSet custT="1"/>
      <dgm:spPr/>
      <dgm:t>
        <a:bodyPr/>
        <a:lstStyle/>
        <a:p>
          <a:pPr rtl="0">
            <a:defRPr b="1"/>
          </a:pPr>
          <a:r>
            <a:rPr lang="de-AT" sz="3200" b="1" dirty="0"/>
            <a:t>Besser im Team</a:t>
          </a:r>
          <a:endParaRPr lang="de-DE" sz="1500" b="1" i="0" u="none" strike="noStrike" cap="none" baseline="0" noProof="0" dirty="0">
            <a:latin typeface="Franklin Gothic Book"/>
          </a:endParaRPr>
        </a:p>
      </dgm:t>
    </dgm:pt>
    <dgm:pt modelId="{C6A1122F-E3AC-49D5-B9B4-52DA7647443E}" type="parTrans" cxnId="{7103A6EC-B78C-4B73-8989-84344B3E0368}">
      <dgm:prSet/>
      <dgm:spPr/>
      <dgm:t>
        <a:bodyPr/>
        <a:lstStyle/>
        <a:p>
          <a:endParaRPr lang="de-DE"/>
        </a:p>
      </dgm:t>
    </dgm:pt>
    <dgm:pt modelId="{704471F8-5E0D-45EC-8F7C-33AD28A4D654}" type="sibTrans" cxnId="{7103A6EC-B78C-4B73-8989-84344B3E0368}">
      <dgm:prSet/>
      <dgm:spPr/>
      <dgm:t>
        <a:bodyPr/>
        <a:lstStyle/>
        <a:p>
          <a:endParaRPr lang="de-DE"/>
        </a:p>
      </dgm:t>
    </dgm:pt>
    <dgm:pt modelId="{9E5A712D-7DB1-426F-8055-0943067AEB30}">
      <dgm:prSet custT="1"/>
      <dgm:spPr/>
      <dgm:t>
        <a:bodyPr/>
        <a:lstStyle/>
        <a:p>
          <a:pPr algn="l" rtl="0">
            <a:lnSpc>
              <a:spcPct val="100000"/>
            </a:lnSpc>
          </a:pPr>
          <a:r>
            <a:rPr lang="de-AT" sz="2800" dirty="0"/>
            <a:t>Geben Sie Ihre Arbeitsmappe für Ihr Team frei, damit alle immer in Echtzeit an der neuesten Version arbeiten und Aufgaben schneller erledigt sind. Mit Microsoft 365 können Sie Ihre Excel-Datei vom Mobilgerät</a:t>
          </a:r>
          <a:r>
            <a:rPr lang="de-AT" sz="2800" b="1" baseline="30000" dirty="0">
              <a:hlinkClick xmlns:r="http://schemas.openxmlformats.org/officeDocument/2006/relationships" r:id="rId1"/>
            </a:rPr>
            <a:t>4</a:t>
          </a:r>
          <a:r>
            <a:rPr lang="de-AT" sz="2800" dirty="0"/>
            <a:t>, Desktop oder Webbrowser bearbeiten.</a:t>
          </a:r>
          <a:endParaRPr lang="de-DE" sz="2800" dirty="0">
            <a:latin typeface="Franklin Gothic Book"/>
          </a:endParaRPr>
        </a:p>
      </dgm:t>
    </dgm:pt>
    <dgm:pt modelId="{77EEB7EA-94A2-48D5-9D18-308D96298C40}" type="parTrans" cxnId="{59C5A42D-9132-4D32-9D41-C1200361EC3A}">
      <dgm:prSet/>
      <dgm:spPr/>
      <dgm:t>
        <a:bodyPr/>
        <a:lstStyle/>
        <a:p>
          <a:endParaRPr lang="de-DE"/>
        </a:p>
      </dgm:t>
    </dgm:pt>
    <dgm:pt modelId="{82E96ABA-ACCB-42BF-B1C2-3FD129247570}" type="sibTrans" cxnId="{59C5A42D-9132-4D32-9D41-C1200361EC3A}">
      <dgm:prSet/>
      <dgm:spPr/>
      <dgm:t>
        <a:bodyPr/>
        <a:lstStyle/>
        <a:p>
          <a:endParaRPr lang="de-DE"/>
        </a:p>
      </dgm:t>
    </dgm:pt>
    <dgm:pt modelId="{06A6043C-DB38-4EE4-BEB0-5F5C3CE95740}" type="pres">
      <dgm:prSet presAssocID="{23A4CF80-68AA-424B-8F8A-88D2F4D4C080}" presName="Name0" presStyleCnt="0">
        <dgm:presLayoutVars>
          <dgm:chMax val="7"/>
          <dgm:chPref val="7"/>
          <dgm:dir/>
          <dgm:animOne val="branch"/>
          <dgm:animLvl val="lvl"/>
        </dgm:presLayoutVars>
      </dgm:prSet>
      <dgm:spPr/>
    </dgm:pt>
    <dgm:pt modelId="{694F4019-15E6-410C-8856-17306BBD5E76}" type="pres">
      <dgm:prSet presAssocID="{1579B090-B57A-4234-8F40-245EAA5E4AC9}" presName="composite" presStyleCnt="0"/>
      <dgm:spPr/>
    </dgm:pt>
    <dgm:pt modelId="{E003DC41-DB3C-42F3-97B9-0C7CD5253912}" type="pres">
      <dgm:prSet presAssocID="{1579B090-B57A-4234-8F40-245EAA5E4AC9}" presName="BackAccent" presStyleLbl="bgShp" presStyleIdx="0" presStyleCnt="1" custLinFactX="-100000" custLinFactNeighborX="-101568" custLinFactNeighborY="11978"/>
      <dgm:spPr/>
    </dgm:pt>
    <dgm:pt modelId="{529F96FC-6F61-4A13-B661-3045A51F04BA}" type="pres">
      <dgm:prSet presAssocID="{1579B090-B57A-4234-8F40-245EAA5E4AC9}" presName="Accent" presStyleLbl="alignNode1" presStyleIdx="0" presStyleCnt="1" custLinFactX="-100000" custLinFactNeighborX="-151960" custLinFactNeighborY="14972"/>
      <dgm:spPr/>
    </dgm:pt>
    <dgm:pt modelId="{B3BBA7A7-B96C-479D-9799-522ABDEC9D7D}" type="pres">
      <dgm:prSet presAssocID="{1579B090-B57A-4234-8F40-245EAA5E4AC9}" presName="Child" presStyleLbl="revTx" presStyleIdx="0" presStyleCnt="2" custScaleX="274585" custScaleY="68490" custLinFactNeighborX="16016" custLinFactNeighborY="-13350">
        <dgm:presLayoutVars>
          <dgm:chMax val="0"/>
          <dgm:chPref val="0"/>
          <dgm:bulletEnabled val="1"/>
        </dgm:presLayoutVars>
      </dgm:prSet>
      <dgm:spPr/>
    </dgm:pt>
    <dgm:pt modelId="{EA5713A7-20F7-4982-AEBE-4A0ACDB414EB}" type="pres">
      <dgm:prSet presAssocID="{1579B090-B57A-4234-8F40-245EAA5E4AC9}" presName="Parent" presStyleLbl="revTx" presStyleIdx="1" presStyleCnt="2" custScaleX="260050" custScaleY="59589" custLinFactNeighborX="11564" custLinFactNeighborY="8613">
        <dgm:presLayoutVars>
          <dgm:chMax val="1"/>
          <dgm:chPref val="1"/>
          <dgm:bulletEnabled val="1"/>
        </dgm:presLayoutVars>
      </dgm:prSet>
      <dgm:spPr/>
    </dgm:pt>
  </dgm:ptLst>
  <dgm:cxnLst>
    <dgm:cxn modelId="{59C5A42D-9132-4D32-9D41-C1200361EC3A}" srcId="{1579B090-B57A-4234-8F40-245EAA5E4AC9}" destId="{9E5A712D-7DB1-426F-8055-0943067AEB30}" srcOrd="0" destOrd="0" parTransId="{77EEB7EA-94A2-48D5-9D18-308D96298C40}" sibTransId="{82E96ABA-ACCB-42BF-B1C2-3FD129247570}"/>
    <dgm:cxn modelId="{1861493F-9966-461E-AEA5-51EE1840FFEE}" type="presOf" srcId="{9E5A712D-7DB1-426F-8055-0943067AEB30}" destId="{B3BBA7A7-B96C-479D-9799-522ABDEC9D7D}" srcOrd="0" destOrd="0" presId="urn:microsoft.com/office/officeart/2008/layout/IncreasingCircleProcess"/>
    <dgm:cxn modelId="{7376F49D-36F9-4296-AD2F-EA5CC41C672B}" type="presOf" srcId="{23A4CF80-68AA-424B-8F8A-88D2F4D4C080}" destId="{06A6043C-DB38-4EE4-BEB0-5F5C3CE95740}" srcOrd="0" destOrd="0" presId="urn:microsoft.com/office/officeart/2008/layout/IncreasingCircleProcess"/>
    <dgm:cxn modelId="{0152B5E9-1781-4284-87C6-9CE5A96A778A}" type="presOf" srcId="{1579B090-B57A-4234-8F40-245EAA5E4AC9}" destId="{EA5713A7-20F7-4982-AEBE-4A0ACDB414EB}" srcOrd="0" destOrd="0" presId="urn:microsoft.com/office/officeart/2008/layout/IncreasingCircleProcess"/>
    <dgm:cxn modelId="{7103A6EC-B78C-4B73-8989-84344B3E0368}" srcId="{23A4CF80-68AA-424B-8F8A-88D2F4D4C080}" destId="{1579B090-B57A-4234-8F40-245EAA5E4AC9}" srcOrd="0" destOrd="0" parTransId="{C6A1122F-E3AC-49D5-B9B4-52DA7647443E}" sibTransId="{704471F8-5E0D-45EC-8F7C-33AD28A4D654}"/>
    <dgm:cxn modelId="{9D117BD6-A7DA-4BE5-A79C-6C0E95B0B42B}" type="presParOf" srcId="{06A6043C-DB38-4EE4-BEB0-5F5C3CE95740}" destId="{694F4019-15E6-410C-8856-17306BBD5E76}" srcOrd="0" destOrd="0" presId="urn:microsoft.com/office/officeart/2008/layout/IncreasingCircleProcess"/>
    <dgm:cxn modelId="{EFA12784-5A92-490E-B5D7-B98A924F491E}" type="presParOf" srcId="{694F4019-15E6-410C-8856-17306BBD5E76}" destId="{E003DC41-DB3C-42F3-97B9-0C7CD5253912}" srcOrd="0" destOrd="0" presId="urn:microsoft.com/office/officeart/2008/layout/IncreasingCircleProcess"/>
    <dgm:cxn modelId="{EF2BB769-FDE0-476E-AE36-7F307923936E}" type="presParOf" srcId="{694F4019-15E6-410C-8856-17306BBD5E76}" destId="{529F96FC-6F61-4A13-B661-3045A51F04BA}" srcOrd="1" destOrd="0" presId="urn:microsoft.com/office/officeart/2008/layout/IncreasingCircleProcess"/>
    <dgm:cxn modelId="{45AF040A-8E32-49C3-AC67-9AD00132160E}" type="presParOf" srcId="{694F4019-15E6-410C-8856-17306BBD5E76}" destId="{B3BBA7A7-B96C-479D-9799-522ABDEC9D7D}" srcOrd="2" destOrd="0" presId="urn:microsoft.com/office/officeart/2008/layout/IncreasingCircleProcess"/>
    <dgm:cxn modelId="{F7B80A39-E7ED-4833-9CDE-FF39AF25ABB3}" type="presParOf" srcId="{694F4019-15E6-410C-8856-17306BBD5E76}" destId="{EA5713A7-20F7-4982-AEBE-4A0ACDB414EB}" srcOrd="3" destOrd="0" presId="urn:microsoft.com/office/officeart/2008/layout/IncreasingCircleProcess"/>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39439A3-6F5D-4DCE-9EA0-4E6958730B51}" type="doc">
      <dgm:prSet loTypeId="urn:microsoft.com/office/officeart/2018/5/layout/IconCircleLabelList" loCatId="icon" qsTypeId="urn:microsoft.com/office/officeart/2005/8/quickstyle/simple1" qsCatId="simple" csTypeId="urn:microsoft.com/office/officeart/2018/5/colors/Iconchunking_coloredtext_accent1_2" csCatId="accent1" phldr="1"/>
      <dgm:spPr/>
      <dgm:t>
        <a:bodyPr/>
        <a:lstStyle/>
        <a:p>
          <a:endParaRPr lang="de-DE"/>
        </a:p>
      </dgm:t>
    </dgm:pt>
    <dgm:pt modelId="{E720EE6B-CE30-43DA-9638-4D754C1352FC}">
      <dgm:prSet phldr="0" custT="1"/>
      <dgm:spPr/>
      <dgm:t>
        <a:bodyPr/>
        <a:lstStyle/>
        <a:p>
          <a:pPr>
            <a:lnSpc>
              <a:spcPct val="100000"/>
            </a:lnSpc>
            <a:defRPr cap="all"/>
          </a:pPr>
          <a:r>
            <a:rPr lang="de-AT" sz="1600" b="1" i="0" u="none" strike="noStrike" cap="all" baseline="0" noProof="0" dirty="0">
              <a:solidFill>
                <a:schemeClr val="accent1"/>
              </a:solidFill>
              <a:latin typeface="Franklin Gothic Book"/>
            </a:rPr>
            <a:t>Aktivitätsberichte</a:t>
          </a:r>
        </a:p>
      </dgm:t>
    </dgm:pt>
    <dgm:pt modelId="{F7E7FB78-07DB-4B40-8CAE-EF898DBB610E}" type="parTrans" cxnId="{0DCF57D5-ABBA-4FD7-8CA2-80694406B6CF}">
      <dgm:prSet/>
      <dgm:spPr/>
      <dgm:t>
        <a:bodyPr/>
        <a:lstStyle/>
        <a:p>
          <a:endParaRPr lang="de-DE"/>
        </a:p>
      </dgm:t>
    </dgm:pt>
    <dgm:pt modelId="{439B6E9C-AAF5-4552-B437-62E51EAFC263}" type="sibTrans" cxnId="{0DCF57D5-ABBA-4FD7-8CA2-80694406B6CF}">
      <dgm:prSet/>
      <dgm:spPr/>
      <dgm:t>
        <a:bodyPr/>
        <a:lstStyle/>
        <a:p>
          <a:pPr>
            <a:lnSpc>
              <a:spcPct val="100000"/>
            </a:lnSpc>
          </a:pPr>
          <a:endParaRPr lang="de-DE"/>
        </a:p>
      </dgm:t>
    </dgm:pt>
    <dgm:pt modelId="{12F19563-596D-4262-A187-1301C59E1131}">
      <dgm:prSet custT="1"/>
      <dgm:spPr/>
      <dgm:t>
        <a:bodyPr/>
        <a:lstStyle/>
        <a:p>
          <a:pPr>
            <a:lnSpc>
              <a:spcPct val="100000"/>
            </a:lnSpc>
            <a:defRPr cap="all"/>
          </a:pPr>
          <a:r>
            <a:rPr lang="de-AT" sz="1600" b="1" dirty="0"/>
            <a:t>Wöchentliche </a:t>
          </a:r>
          <a:br>
            <a:rPr lang="de-AT" sz="1600" b="1" dirty="0"/>
          </a:br>
          <a:r>
            <a:rPr lang="de-AT" sz="1600" b="1" dirty="0"/>
            <a:t>E-Mail-Berichte</a:t>
          </a:r>
          <a:endParaRPr lang="de-AT" sz="1200" dirty="0"/>
        </a:p>
      </dgm:t>
    </dgm:pt>
    <dgm:pt modelId="{72424B85-DE9E-4CF9-9C07-92D4C7706030}" type="parTrans" cxnId="{76FA2E80-3969-41EC-A43C-F8EEA539C6B4}">
      <dgm:prSet/>
      <dgm:spPr/>
      <dgm:t>
        <a:bodyPr/>
        <a:lstStyle/>
        <a:p>
          <a:endParaRPr lang="de-DE"/>
        </a:p>
      </dgm:t>
    </dgm:pt>
    <dgm:pt modelId="{2FB245C7-4E39-433A-A756-16541ABBB52F}" type="sibTrans" cxnId="{76FA2E80-3969-41EC-A43C-F8EEA539C6B4}">
      <dgm:prSet/>
      <dgm:spPr/>
      <dgm:t>
        <a:bodyPr/>
        <a:lstStyle/>
        <a:p>
          <a:endParaRPr lang="de-DE"/>
        </a:p>
      </dgm:t>
    </dgm:pt>
    <dgm:pt modelId="{6215EAAA-8AD5-4EB5-9E6D-D4474BA42E67}" type="pres">
      <dgm:prSet presAssocID="{139439A3-6F5D-4DCE-9EA0-4E6958730B51}" presName="root" presStyleCnt="0">
        <dgm:presLayoutVars>
          <dgm:dir/>
          <dgm:resizeHandles val="exact"/>
        </dgm:presLayoutVars>
      </dgm:prSet>
      <dgm:spPr/>
    </dgm:pt>
    <dgm:pt modelId="{3BFC869F-34E0-4AD0-AAC9-FB151EA9B46B}" type="pres">
      <dgm:prSet presAssocID="{E720EE6B-CE30-43DA-9638-4D754C1352FC}" presName="compNode" presStyleCnt="0"/>
      <dgm:spPr/>
    </dgm:pt>
    <dgm:pt modelId="{F0BA2068-268C-4C92-AA3C-A8515676B898}" type="pres">
      <dgm:prSet presAssocID="{E720EE6B-CE30-43DA-9638-4D754C1352FC}" presName="iconBgRect" presStyleLbl="bgShp" presStyleIdx="0" presStyleCnt="2"/>
      <dgm:spPr/>
    </dgm:pt>
    <dgm:pt modelId="{280163A4-09F5-4F64-ABA2-94319AD9DC32}" type="pres">
      <dgm:prSet presAssocID="{E720EE6B-CE30-43DA-9638-4D754C1352FC}" presName="iconRect" presStyleLbl="node1" presStyleIdx="0" presStyleCnt="2"/>
      <dgm:spPr>
        <a:solidFill>
          <a:srgbClr val="ED8428"/>
        </a:solidFill>
        <a:ln>
          <a:noFill/>
        </a:ln>
      </dgm:spPr>
      <dgm:extLst>
        <a:ext uri="{E40237B7-FDA0-4F09-8148-C483321AD2D9}">
          <dgm14:cNvPr xmlns:dgm14="http://schemas.microsoft.com/office/drawing/2010/diagram" id="0" name="" descr="Glühlampe"/>
        </a:ext>
      </dgm:extLst>
    </dgm:pt>
    <dgm:pt modelId="{E9A50C8E-3B0A-495E-A873-1B91D7284223}" type="pres">
      <dgm:prSet presAssocID="{E720EE6B-CE30-43DA-9638-4D754C1352FC}" presName="spaceRect" presStyleCnt="0"/>
      <dgm:spPr/>
    </dgm:pt>
    <dgm:pt modelId="{4BFF6318-0C82-4348-8590-5AFC0CA527C0}" type="pres">
      <dgm:prSet presAssocID="{E720EE6B-CE30-43DA-9638-4D754C1352FC}" presName="textRect" presStyleLbl="revTx" presStyleIdx="0" presStyleCnt="2">
        <dgm:presLayoutVars>
          <dgm:chMax val="1"/>
          <dgm:chPref val="1"/>
        </dgm:presLayoutVars>
      </dgm:prSet>
      <dgm:spPr/>
    </dgm:pt>
    <dgm:pt modelId="{F4A3AC95-165B-404D-B5AC-D61E3B6B3188}" type="pres">
      <dgm:prSet presAssocID="{439B6E9C-AAF5-4552-B437-62E51EAFC263}" presName="sibTrans" presStyleCnt="0"/>
      <dgm:spPr/>
    </dgm:pt>
    <dgm:pt modelId="{D8FFE241-19CB-4115-9683-2159B6AF4AF6}" type="pres">
      <dgm:prSet presAssocID="{12F19563-596D-4262-A187-1301C59E1131}" presName="compNode" presStyleCnt="0"/>
      <dgm:spPr/>
    </dgm:pt>
    <dgm:pt modelId="{056B95F1-9885-4945-88CA-2897C6689901}" type="pres">
      <dgm:prSet presAssocID="{12F19563-596D-4262-A187-1301C59E1131}" presName="iconBgRect" presStyleLbl="bgShp" presStyleIdx="1" presStyleCnt="2"/>
      <dgm:spPr/>
    </dgm:pt>
    <dgm:pt modelId="{1247A58A-6563-4E07-B62F-0A74E192E4A6}" type="pres">
      <dgm:prSet presAssocID="{12F19563-596D-4262-A187-1301C59E1131}" presName="iconRect" presStyleLbl="node1" presStyleIdx="1" presStyleCnt="2"/>
      <dgm:spPr>
        <a:solidFill>
          <a:srgbClr val="ED8428"/>
        </a:solidFill>
        <a:ln>
          <a:noFill/>
        </a:ln>
      </dgm:spPr>
      <dgm:extLst>
        <a:ext uri="{E40237B7-FDA0-4F09-8148-C483321AD2D9}">
          <dgm14:cNvPr xmlns:dgm14="http://schemas.microsoft.com/office/drawing/2010/diagram" id="0" name="" descr="Bar chart"/>
        </a:ext>
      </dgm:extLst>
    </dgm:pt>
    <dgm:pt modelId="{5EBAB86D-AFC9-4715-A1C9-256A619A7075}" type="pres">
      <dgm:prSet presAssocID="{12F19563-596D-4262-A187-1301C59E1131}" presName="spaceRect" presStyleCnt="0"/>
      <dgm:spPr/>
    </dgm:pt>
    <dgm:pt modelId="{9D633CB9-C9C4-40E6-9232-80E71F7006CE}" type="pres">
      <dgm:prSet presAssocID="{12F19563-596D-4262-A187-1301C59E1131}" presName="textRect" presStyleLbl="revTx" presStyleIdx="1" presStyleCnt="2">
        <dgm:presLayoutVars>
          <dgm:chMax val="1"/>
          <dgm:chPref val="1"/>
        </dgm:presLayoutVars>
      </dgm:prSet>
      <dgm:spPr/>
    </dgm:pt>
  </dgm:ptLst>
  <dgm:cxnLst>
    <dgm:cxn modelId="{76FA2E80-3969-41EC-A43C-F8EEA539C6B4}" srcId="{139439A3-6F5D-4DCE-9EA0-4E6958730B51}" destId="{12F19563-596D-4262-A187-1301C59E1131}" srcOrd="1" destOrd="0" parTransId="{72424B85-DE9E-4CF9-9C07-92D4C7706030}" sibTransId="{2FB245C7-4E39-433A-A756-16541ABBB52F}"/>
    <dgm:cxn modelId="{CE4B12BD-A8FB-45C1-9090-1992CC9B4748}" type="presOf" srcId="{139439A3-6F5D-4DCE-9EA0-4E6958730B51}" destId="{6215EAAA-8AD5-4EB5-9E6D-D4474BA42E67}" srcOrd="0" destOrd="0" presId="urn:microsoft.com/office/officeart/2018/5/layout/IconCircleLabelList"/>
    <dgm:cxn modelId="{0DCF57D5-ABBA-4FD7-8CA2-80694406B6CF}" srcId="{139439A3-6F5D-4DCE-9EA0-4E6958730B51}" destId="{E720EE6B-CE30-43DA-9638-4D754C1352FC}" srcOrd="0" destOrd="0" parTransId="{F7E7FB78-07DB-4B40-8CAE-EF898DBB610E}" sibTransId="{439B6E9C-AAF5-4552-B437-62E51EAFC263}"/>
    <dgm:cxn modelId="{04D444DB-3B2C-4A66-88E4-8B8AF795182D}" type="presOf" srcId="{E720EE6B-CE30-43DA-9638-4D754C1352FC}" destId="{4BFF6318-0C82-4348-8590-5AFC0CA527C0}" srcOrd="0" destOrd="0" presId="urn:microsoft.com/office/officeart/2018/5/layout/IconCircleLabelList"/>
    <dgm:cxn modelId="{864729EB-8525-4AD8-9DCE-22EB800645D6}" type="presOf" srcId="{12F19563-596D-4262-A187-1301C59E1131}" destId="{9D633CB9-C9C4-40E6-9232-80E71F7006CE}" srcOrd="0" destOrd="0" presId="urn:microsoft.com/office/officeart/2018/5/layout/IconCircleLabelList"/>
    <dgm:cxn modelId="{FCF2A8AF-B940-480E-B371-20F4BE1D8C50}" type="presParOf" srcId="{6215EAAA-8AD5-4EB5-9E6D-D4474BA42E67}" destId="{3BFC869F-34E0-4AD0-AAC9-FB151EA9B46B}" srcOrd="0" destOrd="0" presId="urn:microsoft.com/office/officeart/2018/5/layout/IconCircleLabelList"/>
    <dgm:cxn modelId="{1628CE3B-6F88-47E0-A5EA-D60613770DA4}" type="presParOf" srcId="{3BFC869F-34E0-4AD0-AAC9-FB151EA9B46B}" destId="{F0BA2068-268C-4C92-AA3C-A8515676B898}" srcOrd="0" destOrd="0" presId="urn:microsoft.com/office/officeart/2018/5/layout/IconCircleLabelList"/>
    <dgm:cxn modelId="{B1C56BCA-86FB-4523-AEE0-3F8CB62941C0}" type="presParOf" srcId="{3BFC869F-34E0-4AD0-AAC9-FB151EA9B46B}" destId="{280163A4-09F5-4F64-ABA2-94319AD9DC32}" srcOrd="1" destOrd="0" presId="urn:microsoft.com/office/officeart/2018/5/layout/IconCircleLabelList"/>
    <dgm:cxn modelId="{756F2F9B-563E-4B3F-BFA6-07DEE1EB4B4E}" type="presParOf" srcId="{3BFC869F-34E0-4AD0-AAC9-FB151EA9B46B}" destId="{E9A50C8E-3B0A-495E-A873-1B91D7284223}" srcOrd="2" destOrd="0" presId="urn:microsoft.com/office/officeart/2018/5/layout/IconCircleLabelList"/>
    <dgm:cxn modelId="{CA8E02C0-DDA8-4560-ABA7-F6D5F03A4978}" type="presParOf" srcId="{3BFC869F-34E0-4AD0-AAC9-FB151EA9B46B}" destId="{4BFF6318-0C82-4348-8590-5AFC0CA527C0}" srcOrd="3" destOrd="0" presId="urn:microsoft.com/office/officeart/2018/5/layout/IconCircleLabelList"/>
    <dgm:cxn modelId="{B91E4B2F-74D4-4A09-8CA9-E39CFF22B428}" type="presParOf" srcId="{6215EAAA-8AD5-4EB5-9E6D-D4474BA42E67}" destId="{F4A3AC95-165B-404D-B5AC-D61E3B6B3188}" srcOrd="1" destOrd="0" presId="urn:microsoft.com/office/officeart/2018/5/layout/IconCircleLabelList"/>
    <dgm:cxn modelId="{81C21860-1328-4E72-93BF-28EFE10D6459}" type="presParOf" srcId="{6215EAAA-8AD5-4EB5-9E6D-D4474BA42E67}" destId="{D8FFE241-19CB-4115-9683-2159B6AF4AF6}" srcOrd="2" destOrd="0" presId="urn:microsoft.com/office/officeart/2018/5/layout/IconCircleLabelList"/>
    <dgm:cxn modelId="{82CE1FE2-9D32-40FF-B389-A80FD2C31D69}" type="presParOf" srcId="{D8FFE241-19CB-4115-9683-2159B6AF4AF6}" destId="{056B95F1-9885-4945-88CA-2897C6689901}" srcOrd="0" destOrd="0" presId="urn:microsoft.com/office/officeart/2018/5/layout/IconCircleLabelList"/>
    <dgm:cxn modelId="{24A32D71-178D-4AC8-A439-65290C6F300C}" type="presParOf" srcId="{D8FFE241-19CB-4115-9683-2159B6AF4AF6}" destId="{1247A58A-6563-4E07-B62F-0A74E192E4A6}" srcOrd="1" destOrd="0" presId="urn:microsoft.com/office/officeart/2018/5/layout/IconCircleLabelList"/>
    <dgm:cxn modelId="{696BE5B4-892D-4EAE-AC2B-BBF3A063D909}" type="presParOf" srcId="{D8FFE241-19CB-4115-9683-2159B6AF4AF6}" destId="{5EBAB86D-AFC9-4715-A1C9-256A619A7075}" srcOrd="2" destOrd="0" presId="urn:microsoft.com/office/officeart/2018/5/layout/IconCircleLabelList"/>
    <dgm:cxn modelId="{2F44C859-1ECD-4BF6-972E-A497360DE3EE}" type="presParOf" srcId="{D8FFE241-19CB-4115-9683-2159B6AF4AF6}" destId="{9D633CB9-C9C4-40E6-9232-80E71F7006CE}"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39439A3-6F5D-4DCE-9EA0-4E6958730B51}" type="doc">
      <dgm:prSet loTypeId="urn:microsoft.com/office/officeart/2018/5/layout/IconCircleLabelList" loCatId="icon" qsTypeId="urn:microsoft.com/office/officeart/2005/8/quickstyle/simple1" qsCatId="simple" csTypeId="urn:microsoft.com/office/officeart/2018/5/colors/Iconchunking_coloredtext_accent1_2" csCatId="accent1" phldr="1"/>
      <dgm:spPr/>
      <dgm:t>
        <a:bodyPr/>
        <a:lstStyle/>
        <a:p>
          <a:endParaRPr lang="de-DE"/>
        </a:p>
      </dgm:t>
    </dgm:pt>
    <dgm:pt modelId="{E720EE6B-CE30-43DA-9638-4D754C1352FC}">
      <dgm:prSet phldr="0" custT="1"/>
      <dgm:spPr/>
      <dgm:t>
        <a:bodyPr/>
        <a:lstStyle/>
        <a:p>
          <a:pPr>
            <a:lnSpc>
              <a:spcPct val="100000"/>
            </a:lnSpc>
            <a:defRPr cap="all"/>
          </a:pPr>
          <a:r>
            <a:rPr lang="de-AT" sz="1600" dirty="0"/>
            <a:t>Limits für Apps und Spiele</a:t>
          </a:r>
          <a:endParaRPr lang="de-AT" sz="1600" b="1" i="0" u="none" strike="noStrike" cap="all" baseline="0" noProof="0" dirty="0">
            <a:solidFill>
              <a:schemeClr val="accent1"/>
            </a:solidFill>
            <a:latin typeface="Franklin Gothic Book"/>
          </a:endParaRPr>
        </a:p>
      </dgm:t>
    </dgm:pt>
    <dgm:pt modelId="{F7E7FB78-07DB-4B40-8CAE-EF898DBB610E}" type="parTrans" cxnId="{0DCF57D5-ABBA-4FD7-8CA2-80694406B6CF}">
      <dgm:prSet/>
      <dgm:spPr/>
      <dgm:t>
        <a:bodyPr/>
        <a:lstStyle/>
        <a:p>
          <a:endParaRPr lang="de-DE"/>
        </a:p>
      </dgm:t>
    </dgm:pt>
    <dgm:pt modelId="{439B6E9C-AAF5-4552-B437-62E51EAFC263}" type="sibTrans" cxnId="{0DCF57D5-ABBA-4FD7-8CA2-80694406B6CF}">
      <dgm:prSet/>
      <dgm:spPr/>
      <dgm:t>
        <a:bodyPr/>
        <a:lstStyle/>
        <a:p>
          <a:pPr>
            <a:lnSpc>
              <a:spcPct val="100000"/>
            </a:lnSpc>
          </a:pPr>
          <a:endParaRPr lang="de-DE"/>
        </a:p>
      </dgm:t>
    </dgm:pt>
    <dgm:pt modelId="{A94444C9-5ADE-4487-8870-309AD245CCAD}">
      <dgm:prSet/>
      <dgm:spPr/>
      <dgm:t>
        <a:bodyPr/>
        <a:lstStyle/>
        <a:p>
          <a:pPr>
            <a:lnSpc>
              <a:spcPct val="100000"/>
            </a:lnSpc>
            <a:defRPr cap="all"/>
          </a:pPr>
          <a:r>
            <a:rPr lang="de-AT"/>
            <a:t>Gerätelimits</a:t>
          </a:r>
        </a:p>
      </dgm:t>
    </dgm:pt>
    <dgm:pt modelId="{AB5E3751-BEBD-4C69-A9C0-E620EB21C075}" type="parTrans" cxnId="{143E4BF4-3FD7-4097-8026-CB988D93B587}">
      <dgm:prSet/>
      <dgm:spPr/>
      <dgm:t>
        <a:bodyPr/>
        <a:lstStyle/>
        <a:p>
          <a:endParaRPr lang="de-AT"/>
        </a:p>
      </dgm:t>
    </dgm:pt>
    <dgm:pt modelId="{4D9E953C-BD84-4D39-8026-97989AD9438E}" type="sibTrans" cxnId="{143E4BF4-3FD7-4097-8026-CB988D93B587}">
      <dgm:prSet/>
      <dgm:spPr/>
      <dgm:t>
        <a:bodyPr/>
        <a:lstStyle/>
        <a:p>
          <a:endParaRPr lang="de-AT"/>
        </a:p>
      </dgm:t>
    </dgm:pt>
    <dgm:pt modelId="{86914133-06D2-48AD-BD88-531A7476747C}">
      <dgm:prSet/>
      <dgm:spPr/>
      <dgm:t>
        <a:bodyPr/>
        <a:lstStyle/>
        <a:p>
          <a:pPr>
            <a:lnSpc>
              <a:spcPct val="100000"/>
            </a:lnSpc>
            <a:defRPr cap="all"/>
          </a:pPr>
          <a:r>
            <a:rPr lang="de-AT"/>
            <a:t>Mehr Bildschirmzeit anfragen</a:t>
          </a:r>
        </a:p>
      </dgm:t>
    </dgm:pt>
    <dgm:pt modelId="{79DD9F45-63A0-497E-B990-1CB748568256}" type="parTrans" cxnId="{5CE13405-FA3B-4D18-A5D2-F0F3C4A023EE}">
      <dgm:prSet/>
      <dgm:spPr/>
      <dgm:t>
        <a:bodyPr/>
        <a:lstStyle/>
        <a:p>
          <a:endParaRPr lang="de-AT"/>
        </a:p>
      </dgm:t>
    </dgm:pt>
    <dgm:pt modelId="{9A8CD152-83E3-475A-92AA-0CE129CBA576}" type="sibTrans" cxnId="{5CE13405-FA3B-4D18-A5D2-F0F3C4A023EE}">
      <dgm:prSet/>
      <dgm:spPr/>
      <dgm:t>
        <a:bodyPr/>
        <a:lstStyle/>
        <a:p>
          <a:endParaRPr lang="de-AT"/>
        </a:p>
      </dgm:t>
    </dgm:pt>
    <dgm:pt modelId="{6215EAAA-8AD5-4EB5-9E6D-D4474BA42E67}" type="pres">
      <dgm:prSet presAssocID="{139439A3-6F5D-4DCE-9EA0-4E6958730B51}" presName="root" presStyleCnt="0">
        <dgm:presLayoutVars>
          <dgm:dir/>
          <dgm:resizeHandles val="exact"/>
        </dgm:presLayoutVars>
      </dgm:prSet>
      <dgm:spPr/>
    </dgm:pt>
    <dgm:pt modelId="{3BFC869F-34E0-4AD0-AAC9-FB151EA9B46B}" type="pres">
      <dgm:prSet presAssocID="{E720EE6B-CE30-43DA-9638-4D754C1352FC}" presName="compNode" presStyleCnt="0"/>
      <dgm:spPr/>
    </dgm:pt>
    <dgm:pt modelId="{F0BA2068-268C-4C92-AA3C-A8515676B898}" type="pres">
      <dgm:prSet presAssocID="{E720EE6B-CE30-43DA-9638-4D754C1352FC}" presName="iconBgRect" presStyleLbl="bgShp" presStyleIdx="0" presStyleCnt="3"/>
      <dgm:spPr/>
    </dgm:pt>
    <dgm:pt modelId="{280163A4-09F5-4F64-ABA2-94319AD9DC32}" type="pres">
      <dgm:prSet presAssocID="{E720EE6B-CE30-43DA-9638-4D754C1352FC}" presName="iconRect" presStyleLbl="node1" presStyleIdx="0" presStyleCnt="3"/>
      <dgm:spPr>
        <a:solidFill>
          <a:srgbClr val="ED8428"/>
        </a:solidFill>
        <a:ln>
          <a:noFill/>
        </a:ln>
      </dgm:spPr>
      <dgm:extLst>
        <a:ext uri="{E40237B7-FDA0-4F09-8148-C483321AD2D9}">
          <dgm14:cNvPr xmlns:dgm14="http://schemas.microsoft.com/office/drawing/2010/diagram" id="0" name="" descr="Glühlampe"/>
        </a:ext>
      </dgm:extLst>
    </dgm:pt>
    <dgm:pt modelId="{E9A50C8E-3B0A-495E-A873-1B91D7284223}" type="pres">
      <dgm:prSet presAssocID="{E720EE6B-CE30-43DA-9638-4D754C1352FC}" presName="spaceRect" presStyleCnt="0"/>
      <dgm:spPr/>
    </dgm:pt>
    <dgm:pt modelId="{4BFF6318-0C82-4348-8590-5AFC0CA527C0}" type="pres">
      <dgm:prSet presAssocID="{E720EE6B-CE30-43DA-9638-4D754C1352FC}" presName="textRect" presStyleLbl="revTx" presStyleIdx="0" presStyleCnt="3">
        <dgm:presLayoutVars>
          <dgm:chMax val="1"/>
          <dgm:chPref val="1"/>
        </dgm:presLayoutVars>
      </dgm:prSet>
      <dgm:spPr/>
    </dgm:pt>
    <dgm:pt modelId="{F4A3AC95-165B-404D-B5AC-D61E3B6B3188}" type="pres">
      <dgm:prSet presAssocID="{439B6E9C-AAF5-4552-B437-62E51EAFC263}" presName="sibTrans" presStyleCnt="0"/>
      <dgm:spPr/>
    </dgm:pt>
    <dgm:pt modelId="{403605E5-322A-4A18-A937-654B6BBFC1DA}" type="pres">
      <dgm:prSet presAssocID="{A94444C9-5ADE-4487-8870-309AD245CCAD}" presName="compNode" presStyleCnt="0"/>
      <dgm:spPr/>
    </dgm:pt>
    <dgm:pt modelId="{C85249D0-8F88-4AB7-B305-10EADB8A3EE5}" type="pres">
      <dgm:prSet presAssocID="{A94444C9-5ADE-4487-8870-309AD245CCAD}" presName="iconBgRect" presStyleLbl="bgShp" presStyleIdx="1" presStyleCnt="3"/>
      <dgm:spPr/>
    </dgm:pt>
    <dgm:pt modelId="{3A34F087-E756-471C-BC78-287073510590}" type="pres">
      <dgm:prSet presAssocID="{A94444C9-5ADE-4487-8870-309AD245CCAD}" presName="iconRect" presStyleLbl="node1" presStyleIdx="1" presStyleCnt="3"/>
      <dgm:spPr/>
    </dgm:pt>
    <dgm:pt modelId="{54B4DB8E-2060-4D24-8DA8-DBBF2FAA596B}" type="pres">
      <dgm:prSet presAssocID="{A94444C9-5ADE-4487-8870-309AD245CCAD}" presName="spaceRect" presStyleCnt="0"/>
      <dgm:spPr/>
    </dgm:pt>
    <dgm:pt modelId="{535501F7-0CF4-4970-B508-DFA8154EBF00}" type="pres">
      <dgm:prSet presAssocID="{A94444C9-5ADE-4487-8870-309AD245CCAD}" presName="textRect" presStyleLbl="revTx" presStyleIdx="1" presStyleCnt="3">
        <dgm:presLayoutVars>
          <dgm:chMax val="1"/>
          <dgm:chPref val="1"/>
        </dgm:presLayoutVars>
      </dgm:prSet>
      <dgm:spPr/>
    </dgm:pt>
    <dgm:pt modelId="{20BF65C1-A63E-40E3-9DB2-C43FE9262C75}" type="pres">
      <dgm:prSet presAssocID="{4D9E953C-BD84-4D39-8026-97989AD9438E}" presName="sibTrans" presStyleCnt="0"/>
      <dgm:spPr/>
    </dgm:pt>
    <dgm:pt modelId="{B4265DB2-ECB8-44AE-BC56-D649F118F17C}" type="pres">
      <dgm:prSet presAssocID="{86914133-06D2-48AD-BD88-531A7476747C}" presName="compNode" presStyleCnt="0"/>
      <dgm:spPr/>
    </dgm:pt>
    <dgm:pt modelId="{ED173D81-DE3A-424F-8078-6151440B90B6}" type="pres">
      <dgm:prSet presAssocID="{86914133-06D2-48AD-BD88-531A7476747C}" presName="iconBgRect" presStyleLbl="bgShp" presStyleIdx="2" presStyleCnt="3"/>
      <dgm:spPr/>
    </dgm:pt>
    <dgm:pt modelId="{88CD8EC6-C270-4B1B-B363-6FC3528C474D}" type="pres">
      <dgm:prSet presAssocID="{86914133-06D2-48AD-BD88-531A7476747C}" presName="iconRect" presStyleLbl="node1" presStyleIdx="2" presStyleCnt="3"/>
      <dgm:spPr/>
    </dgm:pt>
    <dgm:pt modelId="{0153F7CA-61F7-4C13-8A4B-52F530DDD384}" type="pres">
      <dgm:prSet presAssocID="{86914133-06D2-48AD-BD88-531A7476747C}" presName="spaceRect" presStyleCnt="0"/>
      <dgm:spPr/>
    </dgm:pt>
    <dgm:pt modelId="{6F585A00-54E0-48B6-B9E4-143B47CC7164}" type="pres">
      <dgm:prSet presAssocID="{86914133-06D2-48AD-BD88-531A7476747C}" presName="textRect" presStyleLbl="revTx" presStyleIdx="2" presStyleCnt="3">
        <dgm:presLayoutVars>
          <dgm:chMax val="1"/>
          <dgm:chPref val="1"/>
        </dgm:presLayoutVars>
      </dgm:prSet>
      <dgm:spPr/>
    </dgm:pt>
  </dgm:ptLst>
  <dgm:cxnLst>
    <dgm:cxn modelId="{5CE13405-FA3B-4D18-A5D2-F0F3C4A023EE}" srcId="{139439A3-6F5D-4DCE-9EA0-4E6958730B51}" destId="{86914133-06D2-48AD-BD88-531A7476747C}" srcOrd="2" destOrd="0" parTransId="{79DD9F45-63A0-497E-B990-1CB748568256}" sibTransId="{9A8CD152-83E3-475A-92AA-0CE129CBA576}"/>
    <dgm:cxn modelId="{6C2BD4AE-B702-4875-BC5A-6429FDBA9D13}" type="presOf" srcId="{A94444C9-5ADE-4487-8870-309AD245CCAD}" destId="{535501F7-0CF4-4970-B508-DFA8154EBF00}" srcOrd="0" destOrd="0" presId="urn:microsoft.com/office/officeart/2018/5/layout/IconCircleLabelList"/>
    <dgm:cxn modelId="{CE4B12BD-A8FB-45C1-9090-1992CC9B4748}" type="presOf" srcId="{139439A3-6F5D-4DCE-9EA0-4E6958730B51}" destId="{6215EAAA-8AD5-4EB5-9E6D-D4474BA42E67}" srcOrd="0" destOrd="0" presId="urn:microsoft.com/office/officeart/2018/5/layout/IconCircleLabelList"/>
    <dgm:cxn modelId="{0DCF57D5-ABBA-4FD7-8CA2-80694406B6CF}" srcId="{139439A3-6F5D-4DCE-9EA0-4E6958730B51}" destId="{E720EE6B-CE30-43DA-9638-4D754C1352FC}" srcOrd="0" destOrd="0" parTransId="{F7E7FB78-07DB-4B40-8CAE-EF898DBB610E}" sibTransId="{439B6E9C-AAF5-4552-B437-62E51EAFC263}"/>
    <dgm:cxn modelId="{B3CB81D7-9A31-4A32-BB5A-17D6EA78EC01}" type="presOf" srcId="{86914133-06D2-48AD-BD88-531A7476747C}" destId="{6F585A00-54E0-48B6-B9E4-143B47CC7164}" srcOrd="0" destOrd="0" presId="urn:microsoft.com/office/officeart/2018/5/layout/IconCircleLabelList"/>
    <dgm:cxn modelId="{04D444DB-3B2C-4A66-88E4-8B8AF795182D}" type="presOf" srcId="{E720EE6B-CE30-43DA-9638-4D754C1352FC}" destId="{4BFF6318-0C82-4348-8590-5AFC0CA527C0}" srcOrd="0" destOrd="0" presId="urn:microsoft.com/office/officeart/2018/5/layout/IconCircleLabelList"/>
    <dgm:cxn modelId="{143E4BF4-3FD7-4097-8026-CB988D93B587}" srcId="{139439A3-6F5D-4DCE-9EA0-4E6958730B51}" destId="{A94444C9-5ADE-4487-8870-309AD245CCAD}" srcOrd="1" destOrd="0" parTransId="{AB5E3751-BEBD-4C69-A9C0-E620EB21C075}" sibTransId="{4D9E953C-BD84-4D39-8026-97989AD9438E}"/>
    <dgm:cxn modelId="{FCF2A8AF-B940-480E-B371-20F4BE1D8C50}" type="presParOf" srcId="{6215EAAA-8AD5-4EB5-9E6D-D4474BA42E67}" destId="{3BFC869F-34E0-4AD0-AAC9-FB151EA9B46B}" srcOrd="0" destOrd="0" presId="urn:microsoft.com/office/officeart/2018/5/layout/IconCircleLabelList"/>
    <dgm:cxn modelId="{1628CE3B-6F88-47E0-A5EA-D60613770DA4}" type="presParOf" srcId="{3BFC869F-34E0-4AD0-AAC9-FB151EA9B46B}" destId="{F0BA2068-268C-4C92-AA3C-A8515676B898}" srcOrd="0" destOrd="0" presId="urn:microsoft.com/office/officeart/2018/5/layout/IconCircleLabelList"/>
    <dgm:cxn modelId="{B1C56BCA-86FB-4523-AEE0-3F8CB62941C0}" type="presParOf" srcId="{3BFC869F-34E0-4AD0-AAC9-FB151EA9B46B}" destId="{280163A4-09F5-4F64-ABA2-94319AD9DC32}" srcOrd="1" destOrd="0" presId="urn:microsoft.com/office/officeart/2018/5/layout/IconCircleLabelList"/>
    <dgm:cxn modelId="{756F2F9B-563E-4B3F-BFA6-07DEE1EB4B4E}" type="presParOf" srcId="{3BFC869F-34E0-4AD0-AAC9-FB151EA9B46B}" destId="{E9A50C8E-3B0A-495E-A873-1B91D7284223}" srcOrd="2" destOrd="0" presId="urn:microsoft.com/office/officeart/2018/5/layout/IconCircleLabelList"/>
    <dgm:cxn modelId="{CA8E02C0-DDA8-4560-ABA7-F6D5F03A4978}" type="presParOf" srcId="{3BFC869F-34E0-4AD0-AAC9-FB151EA9B46B}" destId="{4BFF6318-0C82-4348-8590-5AFC0CA527C0}" srcOrd="3" destOrd="0" presId="urn:microsoft.com/office/officeart/2018/5/layout/IconCircleLabelList"/>
    <dgm:cxn modelId="{B91E4B2F-74D4-4A09-8CA9-E39CFF22B428}" type="presParOf" srcId="{6215EAAA-8AD5-4EB5-9E6D-D4474BA42E67}" destId="{F4A3AC95-165B-404D-B5AC-D61E3B6B3188}" srcOrd="1" destOrd="0" presId="urn:microsoft.com/office/officeart/2018/5/layout/IconCircleLabelList"/>
    <dgm:cxn modelId="{1760756F-2349-459B-8AE0-36645647158E}" type="presParOf" srcId="{6215EAAA-8AD5-4EB5-9E6D-D4474BA42E67}" destId="{403605E5-322A-4A18-A937-654B6BBFC1DA}" srcOrd="2" destOrd="0" presId="urn:microsoft.com/office/officeart/2018/5/layout/IconCircleLabelList"/>
    <dgm:cxn modelId="{38AEF378-B24B-493C-A0E2-13EE8145D082}" type="presParOf" srcId="{403605E5-322A-4A18-A937-654B6BBFC1DA}" destId="{C85249D0-8F88-4AB7-B305-10EADB8A3EE5}" srcOrd="0" destOrd="0" presId="urn:microsoft.com/office/officeart/2018/5/layout/IconCircleLabelList"/>
    <dgm:cxn modelId="{BA596511-7D8C-4B08-B4F4-69D0A2D7B9BE}" type="presParOf" srcId="{403605E5-322A-4A18-A937-654B6BBFC1DA}" destId="{3A34F087-E756-471C-BC78-287073510590}" srcOrd="1" destOrd="0" presId="urn:microsoft.com/office/officeart/2018/5/layout/IconCircleLabelList"/>
    <dgm:cxn modelId="{347845ED-1EB7-4946-A123-AD15ED937BA8}" type="presParOf" srcId="{403605E5-322A-4A18-A937-654B6BBFC1DA}" destId="{54B4DB8E-2060-4D24-8DA8-DBBF2FAA596B}" srcOrd="2" destOrd="0" presId="urn:microsoft.com/office/officeart/2018/5/layout/IconCircleLabelList"/>
    <dgm:cxn modelId="{83C8A68B-F16D-4B4A-95C8-B66C76E32B55}" type="presParOf" srcId="{403605E5-322A-4A18-A937-654B6BBFC1DA}" destId="{535501F7-0CF4-4970-B508-DFA8154EBF00}" srcOrd="3" destOrd="0" presId="urn:microsoft.com/office/officeart/2018/5/layout/IconCircleLabelList"/>
    <dgm:cxn modelId="{18B6B702-22F4-43D5-983A-C4DEC73B4912}" type="presParOf" srcId="{6215EAAA-8AD5-4EB5-9E6D-D4474BA42E67}" destId="{20BF65C1-A63E-40E3-9DB2-C43FE9262C75}" srcOrd="3" destOrd="0" presId="urn:microsoft.com/office/officeart/2018/5/layout/IconCircleLabelList"/>
    <dgm:cxn modelId="{B4B9E84D-FAD5-45A4-8A7D-F36C62590120}" type="presParOf" srcId="{6215EAAA-8AD5-4EB5-9E6D-D4474BA42E67}" destId="{B4265DB2-ECB8-44AE-BC56-D649F118F17C}" srcOrd="4" destOrd="0" presId="urn:microsoft.com/office/officeart/2018/5/layout/IconCircleLabelList"/>
    <dgm:cxn modelId="{10219568-EEAB-4CFA-A90B-841C27F669D4}" type="presParOf" srcId="{B4265DB2-ECB8-44AE-BC56-D649F118F17C}" destId="{ED173D81-DE3A-424F-8078-6151440B90B6}" srcOrd="0" destOrd="0" presId="urn:microsoft.com/office/officeart/2018/5/layout/IconCircleLabelList"/>
    <dgm:cxn modelId="{F8492AD7-6585-443D-A500-5B1D90B436B7}" type="presParOf" srcId="{B4265DB2-ECB8-44AE-BC56-D649F118F17C}" destId="{88CD8EC6-C270-4B1B-B363-6FC3528C474D}" srcOrd="1" destOrd="0" presId="urn:microsoft.com/office/officeart/2018/5/layout/IconCircleLabelList"/>
    <dgm:cxn modelId="{09B7BC58-7F2D-4016-ACFA-3A7BA53D2ADE}" type="presParOf" srcId="{B4265DB2-ECB8-44AE-BC56-D649F118F17C}" destId="{0153F7CA-61F7-4C13-8A4B-52F530DDD384}" srcOrd="2" destOrd="0" presId="urn:microsoft.com/office/officeart/2018/5/layout/IconCircleLabelList"/>
    <dgm:cxn modelId="{1638C03C-C88F-4061-8101-2422925BBE76}" type="presParOf" srcId="{B4265DB2-ECB8-44AE-BC56-D649F118F17C}" destId="{6F585A00-54E0-48B6-B9E4-143B47CC7164}"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139439A3-6F5D-4DCE-9EA0-4E6958730B51}" type="doc">
      <dgm:prSet loTypeId="urn:microsoft.com/office/officeart/2018/5/layout/IconCircleLabelList" loCatId="icon" qsTypeId="urn:microsoft.com/office/officeart/2005/8/quickstyle/simple1" qsCatId="simple" csTypeId="urn:microsoft.com/office/officeart/2018/5/colors/Iconchunking_coloredtext_accent1_2" csCatId="accent1" phldr="1"/>
      <dgm:spPr/>
      <dgm:t>
        <a:bodyPr/>
        <a:lstStyle/>
        <a:p>
          <a:endParaRPr lang="de-DE"/>
        </a:p>
      </dgm:t>
    </dgm:pt>
    <dgm:pt modelId="{E720EE6B-CE30-43DA-9638-4D754C1352FC}">
      <dgm:prSet phldr="0" custT="1"/>
      <dgm:spPr/>
      <dgm:t>
        <a:bodyPr/>
        <a:lstStyle/>
        <a:p>
          <a:pPr>
            <a:lnSpc>
              <a:spcPct val="100000"/>
            </a:lnSpc>
            <a:defRPr cap="all"/>
          </a:pPr>
          <a:r>
            <a:rPr lang="de-DE" sz="1600" dirty="0"/>
            <a:t>Filter für Apps </a:t>
          </a:r>
          <a:br>
            <a:rPr lang="de-DE" sz="1600" dirty="0"/>
          </a:br>
          <a:r>
            <a:rPr lang="de-DE" sz="1600" dirty="0"/>
            <a:t>und Spiele</a:t>
          </a:r>
          <a:endParaRPr lang="de-AT" sz="1600" b="1" i="0" u="none" strike="noStrike" cap="all" baseline="0" noProof="0" dirty="0">
            <a:solidFill>
              <a:schemeClr val="accent1"/>
            </a:solidFill>
            <a:latin typeface="Franklin Gothic Book"/>
          </a:endParaRPr>
        </a:p>
      </dgm:t>
    </dgm:pt>
    <dgm:pt modelId="{F7E7FB78-07DB-4B40-8CAE-EF898DBB610E}" type="parTrans" cxnId="{0DCF57D5-ABBA-4FD7-8CA2-80694406B6CF}">
      <dgm:prSet/>
      <dgm:spPr/>
      <dgm:t>
        <a:bodyPr/>
        <a:lstStyle/>
        <a:p>
          <a:endParaRPr lang="de-DE"/>
        </a:p>
      </dgm:t>
    </dgm:pt>
    <dgm:pt modelId="{439B6E9C-AAF5-4552-B437-62E51EAFC263}" type="sibTrans" cxnId="{0DCF57D5-ABBA-4FD7-8CA2-80694406B6CF}">
      <dgm:prSet/>
      <dgm:spPr/>
      <dgm:t>
        <a:bodyPr/>
        <a:lstStyle/>
        <a:p>
          <a:pPr>
            <a:lnSpc>
              <a:spcPct val="100000"/>
            </a:lnSpc>
          </a:pPr>
          <a:endParaRPr lang="de-DE"/>
        </a:p>
      </dgm:t>
    </dgm:pt>
    <dgm:pt modelId="{DD919084-F0AA-4258-994D-CB9E866143E8}">
      <dgm:prSet custT="1"/>
      <dgm:spPr/>
      <dgm:t>
        <a:bodyPr/>
        <a:lstStyle/>
        <a:p>
          <a:pPr>
            <a:lnSpc>
              <a:spcPct val="100000"/>
            </a:lnSpc>
            <a:defRPr cap="all"/>
          </a:pPr>
          <a:r>
            <a:rPr lang="de-AT" sz="1600" dirty="0"/>
            <a:t>Web- und Suchfilter</a:t>
          </a:r>
        </a:p>
      </dgm:t>
    </dgm:pt>
    <dgm:pt modelId="{AB6DF085-C7B3-4DCB-A780-F7D6C78ED0BE}" type="parTrans" cxnId="{07425035-D344-4A22-A98F-1EAFED2694CE}">
      <dgm:prSet/>
      <dgm:spPr/>
      <dgm:t>
        <a:bodyPr/>
        <a:lstStyle/>
        <a:p>
          <a:endParaRPr lang="de-AT"/>
        </a:p>
      </dgm:t>
    </dgm:pt>
    <dgm:pt modelId="{3E536EF2-3B1E-4DA9-9A88-10DDA7533935}" type="sibTrans" cxnId="{07425035-D344-4A22-A98F-1EAFED2694CE}">
      <dgm:prSet/>
      <dgm:spPr/>
      <dgm:t>
        <a:bodyPr/>
        <a:lstStyle/>
        <a:p>
          <a:endParaRPr lang="de-AT"/>
        </a:p>
      </dgm:t>
    </dgm:pt>
    <dgm:pt modelId="{A83FB6C9-A58B-48B1-98EB-455D91C3A780}">
      <dgm:prSet custT="1"/>
      <dgm:spPr/>
      <dgm:t>
        <a:bodyPr/>
        <a:lstStyle/>
        <a:p>
          <a:pPr>
            <a:lnSpc>
              <a:spcPct val="100000"/>
            </a:lnSpc>
            <a:defRPr cap="all"/>
          </a:pPr>
          <a:r>
            <a:rPr lang="de-AT" sz="1600" dirty="0"/>
            <a:t>Inhaltsfilter anfordern</a:t>
          </a:r>
        </a:p>
      </dgm:t>
    </dgm:pt>
    <dgm:pt modelId="{68636439-7376-4792-8A0C-34EC21EB6278}" type="parTrans" cxnId="{879F4F9B-0E18-474E-937B-A2316612EDCE}">
      <dgm:prSet/>
      <dgm:spPr/>
      <dgm:t>
        <a:bodyPr/>
        <a:lstStyle/>
        <a:p>
          <a:endParaRPr lang="de-AT"/>
        </a:p>
      </dgm:t>
    </dgm:pt>
    <dgm:pt modelId="{B99F67C8-E923-46E2-BF19-D995CCE93D6C}" type="sibTrans" cxnId="{879F4F9B-0E18-474E-937B-A2316612EDCE}">
      <dgm:prSet/>
      <dgm:spPr/>
      <dgm:t>
        <a:bodyPr/>
        <a:lstStyle/>
        <a:p>
          <a:endParaRPr lang="de-AT"/>
        </a:p>
      </dgm:t>
    </dgm:pt>
    <dgm:pt modelId="{6215EAAA-8AD5-4EB5-9E6D-D4474BA42E67}" type="pres">
      <dgm:prSet presAssocID="{139439A3-6F5D-4DCE-9EA0-4E6958730B51}" presName="root" presStyleCnt="0">
        <dgm:presLayoutVars>
          <dgm:dir/>
          <dgm:resizeHandles val="exact"/>
        </dgm:presLayoutVars>
      </dgm:prSet>
      <dgm:spPr/>
    </dgm:pt>
    <dgm:pt modelId="{3BFC869F-34E0-4AD0-AAC9-FB151EA9B46B}" type="pres">
      <dgm:prSet presAssocID="{E720EE6B-CE30-43DA-9638-4D754C1352FC}" presName="compNode" presStyleCnt="0"/>
      <dgm:spPr/>
    </dgm:pt>
    <dgm:pt modelId="{F0BA2068-268C-4C92-AA3C-A8515676B898}" type="pres">
      <dgm:prSet presAssocID="{E720EE6B-CE30-43DA-9638-4D754C1352FC}" presName="iconBgRect" presStyleLbl="bgShp" presStyleIdx="0" presStyleCnt="3"/>
      <dgm:spPr/>
    </dgm:pt>
    <dgm:pt modelId="{280163A4-09F5-4F64-ABA2-94319AD9DC32}" type="pres">
      <dgm:prSet presAssocID="{E720EE6B-CE30-43DA-9638-4D754C1352FC}" presName="iconRect" presStyleLbl="node1" presStyleIdx="0" presStyleCnt="3"/>
      <dgm:spPr>
        <a:solidFill>
          <a:srgbClr val="ED8428"/>
        </a:solidFill>
        <a:ln>
          <a:noFill/>
        </a:ln>
      </dgm:spPr>
      <dgm:extLst>
        <a:ext uri="{E40237B7-FDA0-4F09-8148-C483321AD2D9}">
          <dgm14:cNvPr xmlns:dgm14="http://schemas.microsoft.com/office/drawing/2010/diagram" id="0" name="" descr="Glühlampe"/>
        </a:ext>
      </dgm:extLst>
    </dgm:pt>
    <dgm:pt modelId="{E9A50C8E-3B0A-495E-A873-1B91D7284223}" type="pres">
      <dgm:prSet presAssocID="{E720EE6B-CE30-43DA-9638-4D754C1352FC}" presName="spaceRect" presStyleCnt="0"/>
      <dgm:spPr/>
    </dgm:pt>
    <dgm:pt modelId="{4BFF6318-0C82-4348-8590-5AFC0CA527C0}" type="pres">
      <dgm:prSet presAssocID="{E720EE6B-CE30-43DA-9638-4D754C1352FC}" presName="textRect" presStyleLbl="revTx" presStyleIdx="0" presStyleCnt="3">
        <dgm:presLayoutVars>
          <dgm:chMax val="1"/>
          <dgm:chPref val="1"/>
        </dgm:presLayoutVars>
      </dgm:prSet>
      <dgm:spPr/>
    </dgm:pt>
    <dgm:pt modelId="{F4A3AC95-165B-404D-B5AC-D61E3B6B3188}" type="pres">
      <dgm:prSet presAssocID="{439B6E9C-AAF5-4552-B437-62E51EAFC263}" presName="sibTrans" presStyleCnt="0"/>
      <dgm:spPr/>
    </dgm:pt>
    <dgm:pt modelId="{A5537269-FCF3-42E9-AF15-D6801BE7FAEA}" type="pres">
      <dgm:prSet presAssocID="{DD919084-F0AA-4258-994D-CB9E866143E8}" presName="compNode" presStyleCnt="0"/>
      <dgm:spPr/>
    </dgm:pt>
    <dgm:pt modelId="{87D4E6C4-F0D8-42F7-B777-3D85E77A8B31}" type="pres">
      <dgm:prSet presAssocID="{DD919084-F0AA-4258-994D-CB9E866143E8}" presName="iconBgRect" presStyleLbl="bgShp" presStyleIdx="1" presStyleCnt="3"/>
      <dgm:spPr/>
    </dgm:pt>
    <dgm:pt modelId="{A8AF90F2-0691-4E84-95AA-704BCF67B7E1}" type="pres">
      <dgm:prSet presAssocID="{DD919084-F0AA-4258-994D-CB9E866143E8}" presName="iconRect" presStyleLbl="node1" presStyleIdx="1" presStyleCnt="3"/>
      <dgm:spPr/>
    </dgm:pt>
    <dgm:pt modelId="{CDD5A28C-9A77-4AF4-86C5-9AFABC7089EA}" type="pres">
      <dgm:prSet presAssocID="{DD919084-F0AA-4258-994D-CB9E866143E8}" presName="spaceRect" presStyleCnt="0"/>
      <dgm:spPr/>
    </dgm:pt>
    <dgm:pt modelId="{1C54D34B-E117-4F92-92A8-F7D5F0C2EB13}" type="pres">
      <dgm:prSet presAssocID="{DD919084-F0AA-4258-994D-CB9E866143E8}" presName="textRect" presStyleLbl="revTx" presStyleIdx="1" presStyleCnt="3">
        <dgm:presLayoutVars>
          <dgm:chMax val="1"/>
          <dgm:chPref val="1"/>
        </dgm:presLayoutVars>
      </dgm:prSet>
      <dgm:spPr/>
    </dgm:pt>
    <dgm:pt modelId="{B301D6D0-29EA-4172-AF19-4BBE3C461955}" type="pres">
      <dgm:prSet presAssocID="{3E536EF2-3B1E-4DA9-9A88-10DDA7533935}" presName="sibTrans" presStyleCnt="0"/>
      <dgm:spPr/>
    </dgm:pt>
    <dgm:pt modelId="{AFB01805-0294-45E5-AC4C-62D010DB3858}" type="pres">
      <dgm:prSet presAssocID="{A83FB6C9-A58B-48B1-98EB-455D91C3A780}" presName="compNode" presStyleCnt="0"/>
      <dgm:spPr/>
    </dgm:pt>
    <dgm:pt modelId="{26870985-7EB9-4E15-B7C2-F1DA846149EB}" type="pres">
      <dgm:prSet presAssocID="{A83FB6C9-A58B-48B1-98EB-455D91C3A780}" presName="iconBgRect" presStyleLbl="bgShp" presStyleIdx="2" presStyleCnt="3"/>
      <dgm:spPr/>
    </dgm:pt>
    <dgm:pt modelId="{0495F0A1-3023-49E0-81F5-417648EF531C}" type="pres">
      <dgm:prSet presAssocID="{A83FB6C9-A58B-48B1-98EB-455D91C3A780}" presName="iconRect" presStyleLbl="node1" presStyleIdx="2" presStyleCnt="3"/>
      <dgm:spPr/>
    </dgm:pt>
    <dgm:pt modelId="{1EF05A32-A4CC-4CCD-9E61-755FE2D81E73}" type="pres">
      <dgm:prSet presAssocID="{A83FB6C9-A58B-48B1-98EB-455D91C3A780}" presName="spaceRect" presStyleCnt="0"/>
      <dgm:spPr/>
    </dgm:pt>
    <dgm:pt modelId="{53E1F9DA-136A-4A5D-AE98-963E25D4DFF3}" type="pres">
      <dgm:prSet presAssocID="{A83FB6C9-A58B-48B1-98EB-455D91C3A780}" presName="textRect" presStyleLbl="revTx" presStyleIdx="2" presStyleCnt="3">
        <dgm:presLayoutVars>
          <dgm:chMax val="1"/>
          <dgm:chPref val="1"/>
        </dgm:presLayoutVars>
      </dgm:prSet>
      <dgm:spPr/>
    </dgm:pt>
  </dgm:ptLst>
  <dgm:cxnLst>
    <dgm:cxn modelId="{07425035-D344-4A22-A98F-1EAFED2694CE}" srcId="{139439A3-6F5D-4DCE-9EA0-4E6958730B51}" destId="{DD919084-F0AA-4258-994D-CB9E866143E8}" srcOrd="1" destOrd="0" parTransId="{AB6DF085-C7B3-4DCB-A780-F7D6C78ED0BE}" sibTransId="{3E536EF2-3B1E-4DA9-9A88-10DDA7533935}"/>
    <dgm:cxn modelId="{DE9B353F-EE61-4AB7-93EA-C3F0C352C853}" type="presOf" srcId="{A83FB6C9-A58B-48B1-98EB-455D91C3A780}" destId="{53E1F9DA-136A-4A5D-AE98-963E25D4DFF3}" srcOrd="0" destOrd="0" presId="urn:microsoft.com/office/officeart/2018/5/layout/IconCircleLabelList"/>
    <dgm:cxn modelId="{879F4F9B-0E18-474E-937B-A2316612EDCE}" srcId="{139439A3-6F5D-4DCE-9EA0-4E6958730B51}" destId="{A83FB6C9-A58B-48B1-98EB-455D91C3A780}" srcOrd="2" destOrd="0" parTransId="{68636439-7376-4792-8A0C-34EC21EB6278}" sibTransId="{B99F67C8-E923-46E2-BF19-D995CCE93D6C}"/>
    <dgm:cxn modelId="{CE4B12BD-A8FB-45C1-9090-1992CC9B4748}" type="presOf" srcId="{139439A3-6F5D-4DCE-9EA0-4E6958730B51}" destId="{6215EAAA-8AD5-4EB5-9E6D-D4474BA42E67}" srcOrd="0" destOrd="0" presId="urn:microsoft.com/office/officeart/2018/5/layout/IconCircleLabelList"/>
    <dgm:cxn modelId="{D506EFCA-5686-4D1C-8FF3-4B1D85A0DEEB}" type="presOf" srcId="{DD919084-F0AA-4258-994D-CB9E866143E8}" destId="{1C54D34B-E117-4F92-92A8-F7D5F0C2EB13}" srcOrd="0" destOrd="0" presId="urn:microsoft.com/office/officeart/2018/5/layout/IconCircleLabelList"/>
    <dgm:cxn modelId="{0DCF57D5-ABBA-4FD7-8CA2-80694406B6CF}" srcId="{139439A3-6F5D-4DCE-9EA0-4E6958730B51}" destId="{E720EE6B-CE30-43DA-9638-4D754C1352FC}" srcOrd="0" destOrd="0" parTransId="{F7E7FB78-07DB-4B40-8CAE-EF898DBB610E}" sibTransId="{439B6E9C-AAF5-4552-B437-62E51EAFC263}"/>
    <dgm:cxn modelId="{04D444DB-3B2C-4A66-88E4-8B8AF795182D}" type="presOf" srcId="{E720EE6B-CE30-43DA-9638-4D754C1352FC}" destId="{4BFF6318-0C82-4348-8590-5AFC0CA527C0}" srcOrd="0" destOrd="0" presId="urn:microsoft.com/office/officeart/2018/5/layout/IconCircleLabelList"/>
    <dgm:cxn modelId="{FCF2A8AF-B940-480E-B371-20F4BE1D8C50}" type="presParOf" srcId="{6215EAAA-8AD5-4EB5-9E6D-D4474BA42E67}" destId="{3BFC869F-34E0-4AD0-AAC9-FB151EA9B46B}" srcOrd="0" destOrd="0" presId="urn:microsoft.com/office/officeart/2018/5/layout/IconCircleLabelList"/>
    <dgm:cxn modelId="{1628CE3B-6F88-47E0-A5EA-D60613770DA4}" type="presParOf" srcId="{3BFC869F-34E0-4AD0-AAC9-FB151EA9B46B}" destId="{F0BA2068-268C-4C92-AA3C-A8515676B898}" srcOrd="0" destOrd="0" presId="urn:microsoft.com/office/officeart/2018/5/layout/IconCircleLabelList"/>
    <dgm:cxn modelId="{B1C56BCA-86FB-4523-AEE0-3F8CB62941C0}" type="presParOf" srcId="{3BFC869F-34E0-4AD0-AAC9-FB151EA9B46B}" destId="{280163A4-09F5-4F64-ABA2-94319AD9DC32}" srcOrd="1" destOrd="0" presId="urn:microsoft.com/office/officeart/2018/5/layout/IconCircleLabelList"/>
    <dgm:cxn modelId="{756F2F9B-563E-4B3F-BFA6-07DEE1EB4B4E}" type="presParOf" srcId="{3BFC869F-34E0-4AD0-AAC9-FB151EA9B46B}" destId="{E9A50C8E-3B0A-495E-A873-1B91D7284223}" srcOrd="2" destOrd="0" presId="urn:microsoft.com/office/officeart/2018/5/layout/IconCircleLabelList"/>
    <dgm:cxn modelId="{CA8E02C0-DDA8-4560-ABA7-F6D5F03A4978}" type="presParOf" srcId="{3BFC869F-34E0-4AD0-AAC9-FB151EA9B46B}" destId="{4BFF6318-0C82-4348-8590-5AFC0CA527C0}" srcOrd="3" destOrd="0" presId="urn:microsoft.com/office/officeart/2018/5/layout/IconCircleLabelList"/>
    <dgm:cxn modelId="{B91E4B2F-74D4-4A09-8CA9-E39CFF22B428}" type="presParOf" srcId="{6215EAAA-8AD5-4EB5-9E6D-D4474BA42E67}" destId="{F4A3AC95-165B-404D-B5AC-D61E3B6B3188}" srcOrd="1" destOrd="0" presId="urn:microsoft.com/office/officeart/2018/5/layout/IconCircleLabelList"/>
    <dgm:cxn modelId="{6F088F8A-E312-43F1-AD14-F17B1F763B5C}" type="presParOf" srcId="{6215EAAA-8AD5-4EB5-9E6D-D4474BA42E67}" destId="{A5537269-FCF3-42E9-AF15-D6801BE7FAEA}" srcOrd="2" destOrd="0" presId="urn:microsoft.com/office/officeart/2018/5/layout/IconCircleLabelList"/>
    <dgm:cxn modelId="{218E2AF6-144C-4CCA-AE7E-E4DD04C9A2E5}" type="presParOf" srcId="{A5537269-FCF3-42E9-AF15-D6801BE7FAEA}" destId="{87D4E6C4-F0D8-42F7-B777-3D85E77A8B31}" srcOrd="0" destOrd="0" presId="urn:microsoft.com/office/officeart/2018/5/layout/IconCircleLabelList"/>
    <dgm:cxn modelId="{D4E81BA5-CB49-4315-8698-85531A2D461D}" type="presParOf" srcId="{A5537269-FCF3-42E9-AF15-D6801BE7FAEA}" destId="{A8AF90F2-0691-4E84-95AA-704BCF67B7E1}" srcOrd="1" destOrd="0" presId="urn:microsoft.com/office/officeart/2018/5/layout/IconCircleLabelList"/>
    <dgm:cxn modelId="{0AE1AA2A-480D-4483-BB23-5CE9F3DF5E13}" type="presParOf" srcId="{A5537269-FCF3-42E9-AF15-D6801BE7FAEA}" destId="{CDD5A28C-9A77-4AF4-86C5-9AFABC7089EA}" srcOrd="2" destOrd="0" presId="urn:microsoft.com/office/officeart/2018/5/layout/IconCircleLabelList"/>
    <dgm:cxn modelId="{889D37CF-6772-445A-8602-6CAD85D22A7B}" type="presParOf" srcId="{A5537269-FCF3-42E9-AF15-D6801BE7FAEA}" destId="{1C54D34B-E117-4F92-92A8-F7D5F0C2EB13}" srcOrd="3" destOrd="0" presId="urn:microsoft.com/office/officeart/2018/5/layout/IconCircleLabelList"/>
    <dgm:cxn modelId="{0A589F6E-A966-4EDE-98BD-309881ACCF1C}" type="presParOf" srcId="{6215EAAA-8AD5-4EB5-9E6D-D4474BA42E67}" destId="{B301D6D0-29EA-4172-AF19-4BBE3C461955}" srcOrd="3" destOrd="0" presId="urn:microsoft.com/office/officeart/2018/5/layout/IconCircleLabelList"/>
    <dgm:cxn modelId="{D561CA7D-FC09-40A5-8785-9B110D1F94E3}" type="presParOf" srcId="{6215EAAA-8AD5-4EB5-9E6D-D4474BA42E67}" destId="{AFB01805-0294-45E5-AC4C-62D010DB3858}" srcOrd="4" destOrd="0" presId="urn:microsoft.com/office/officeart/2018/5/layout/IconCircleLabelList"/>
    <dgm:cxn modelId="{DF4C1A6D-183F-4CDC-AEE1-311CBEA1A6FB}" type="presParOf" srcId="{AFB01805-0294-45E5-AC4C-62D010DB3858}" destId="{26870985-7EB9-4E15-B7C2-F1DA846149EB}" srcOrd="0" destOrd="0" presId="urn:microsoft.com/office/officeart/2018/5/layout/IconCircleLabelList"/>
    <dgm:cxn modelId="{4C82F36E-F916-4907-910B-7027BC42BEDB}" type="presParOf" srcId="{AFB01805-0294-45E5-AC4C-62D010DB3858}" destId="{0495F0A1-3023-49E0-81F5-417648EF531C}" srcOrd="1" destOrd="0" presId="urn:microsoft.com/office/officeart/2018/5/layout/IconCircleLabelList"/>
    <dgm:cxn modelId="{6B72E69B-3F78-438A-9E0D-ACB1F0FCE49B}" type="presParOf" srcId="{AFB01805-0294-45E5-AC4C-62D010DB3858}" destId="{1EF05A32-A4CC-4CCD-9E61-755FE2D81E73}" srcOrd="2" destOrd="0" presId="urn:microsoft.com/office/officeart/2018/5/layout/IconCircleLabelList"/>
    <dgm:cxn modelId="{2F11066A-F2C6-4909-A2DD-6EF079F6B960}" type="presParOf" srcId="{AFB01805-0294-45E5-AC4C-62D010DB3858}" destId="{53E1F9DA-136A-4A5D-AE98-963E25D4DFF3}"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139439A3-6F5D-4DCE-9EA0-4E6958730B51}" type="doc">
      <dgm:prSet loTypeId="urn:microsoft.com/office/officeart/2018/5/layout/IconCircleLabelList" loCatId="icon" qsTypeId="urn:microsoft.com/office/officeart/2005/8/quickstyle/simple1" qsCatId="simple" csTypeId="urn:microsoft.com/office/officeart/2018/5/colors/Iconchunking_coloredtext_accent1_2" csCatId="accent1" phldr="1"/>
      <dgm:spPr/>
      <dgm:t>
        <a:bodyPr/>
        <a:lstStyle/>
        <a:p>
          <a:endParaRPr lang="de-DE"/>
        </a:p>
      </dgm:t>
    </dgm:pt>
    <dgm:pt modelId="{E720EE6B-CE30-43DA-9638-4D754C1352FC}">
      <dgm:prSet phldr="0" custT="1"/>
      <dgm:spPr/>
      <dgm:t>
        <a:bodyPr/>
        <a:lstStyle/>
        <a:p>
          <a:pPr>
            <a:lnSpc>
              <a:spcPct val="100000"/>
            </a:lnSpc>
            <a:defRPr cap="all"/>
          </a:pPr>
          <a:r>
            <a:rPr lang="de-AT" sz="1600" b="1" i="0" u="none" strike="noStrike" cap="all" baseline="0" noProof="0" dirty="0">
              <a:solidFill>
                <a:schemeClr val="accent1"/>
              </a:solidFill>
              <a:latin typeface="Franklin Gothic Book"/>
            </a:rPr>
            <a:t>Standortfreigabe</a:t>
          </a:r>
        </a:p>
      </dgm:t>
    </dgm:pt>
    <dgm:pt modelId="{F7E7FB78-07DB-4B40-8CAE-EF898DBB610E}" type="parTrans" cxnId="{0DCF57D5-ABBA-4FD7-8CA2-80694406B6CF}">
      <dgm:prSet/>
      <dgm:spPr/>
      <dgm:t>
        <a:bodyPr/>
        <a:lstStyle/>
        <a:p>
          <a:endParaRPr lang="de-DE"/>
        </a:p>
      </dgm:t>
    </dgm:pt>
    <dgm:pt modelId="{439B6E9C-AAF5-4552-B437-62E51EAFC263}" type="sibTrans" cxnId="{0DCF57D5-ABBA-4FD7-8CA2-80694406B6CF}">
      <dgm:prSet/>
      <dgm:spPr/>
      <dgm:t>
        <a:bodyPr/>
        <a:lstStyle/>
        <a:p>
          <a:pPr>
            <a:lnSpc>
              <a:spcPct val="100000"/>
            </a:lnSpc>
          </a:pPr>
          <a:endParaRPr lang="de-DE"/>
        </a:p>
      </dgm:t>
    </dgm:pt>
    <dgm:pt modelId="{12F19563-596D-4262-A187-1301C59E1131}">
      <dgm:prSet custT="1"/>
      <dgm:spPr/>
      <dgm:t>
        <a:bodyPr/>
        <a:lstStyle/>
        <a:p>
          <a:pPr>
            <a:lnSpc>
              <a:spcPct val="100000"/>
            </a:lnSpc>
            <a:defRPr cap="all"/>
          </a:pPr>
          <a:r>
            <a:rPr lang="de-AT" sz="1600" b="1" dirty="0"/>
            <a:t>Gespeicherte Orte</a:t>
          </a:r>
          <a:endParaRPr lang="de-AT" sz="1200" dirty="0"/>
        </a:p>
      </dgm:t>
    </dgm:pt>
    <dgm:pt modelId="{2FB245C7-4E39-433A-A756-16541ABBB52F}" type="sibTrans" cxnId="{76FA2E80-3969-41EC-A43C-F8EEA539C6B4}">
      <dgm:prSet/>
      <dgm:spPr/>
      <dgm:t>
        <a:bodyPr/>
        <a:lstStyle/>
        <a:p>
          <a:endParaRPr lang="de-DE"/>
        </a:p>
      </dgm:t>
    </dgm:pt>
    <dgm:pt modelId="{72424B85-DE9E-4CF9-9C07-92D4C7706030}" type="parTrans" cxnId="{76FA2E80-3969-41EC-A43C-F8EEA539C6B4}">
      <dgm:prSet/>
      <dgm:spPr/>
      <dgm:t>
        <a:bodyPr/>
        <a:lstStyle/>
        <a:p>
          <a:endParaRPr lang="de-DE"/>
        </a:p>
      </dgm:t>
    </dgm:pt>
    <dgm:pt modelId="{6215EAAA-8AD5-4EB5-9E6D-D4474BA42E67}" type="pres">
      <dgm:prSet presAssocID="{139439A3-6F5D-4DCE-9EA0-4E6958730B51}" presName="root" presStyleCnt="0">
        <dgm:presLayoutVars>
          <dgm:dir/>
          <dgm:resizeHandles val="exact"/>
        </dgm:presLayoutVars>
      </dgm:prSet>
      <dgm:spPr/>
    </dgm:pt>
    <dgm:pt modelId="{3BFC869F-34E0-4AD0-AAC9-FB151EA9B46B}" type="pres">
      <dgm:prSet presAssocID="{E720EE6B-CE30-43DA-9638-4D754C1352FC}" presName="compNode" presStyleCnt="0"/>
      <dgm:spPr/>
    </dgm:pt>
    <dgm:pt modelId="{F0BA2068-268C-4C92-AA3C-A8515676B898}" type="pres">
      <dgm:prSet presAssocID="{E720EE6B-CE30-43DA-9638-4D754C1352FC}" presName="iconBgRect" presStyleLbl="bgShp" presStyleIdx="0" presStyleCnt="2"/>
      <dgm:spPr/>
    </dgm:pt>
    <dgm:pt modelId="{280163A4-09F5-4F64-ABA2-94319AD9DC32}" type="pres">
      <dgm:prSet presAssocID="{E720EE6B-CE30-43DA-9638-4D754C1352FC}" presName="iconRect" presStyleLbl="node1" presStyleIdx="0" presStyleCnt="2"/>
      <dgm:spPr>
        <a:solidFill>
          <a:srgbClr val="ED8428"/>
        </a:solidFill>
        <a:ln>
          <a:noFill/>
        </a:ln>
      </dgm:spPr>
      <dgm:extLst>
        <a:ext uri="{E40237B7-FDA0-4F09-8148-C483321AD2D9}">
          <dgm14:cNvPr xmlns:dgm14="http://schemas.microsoft.com/office/drawing/2010/diagram" id="0" name="" descr="Glühlampe"/>
        </a:ext>
      </dgm:extLst>
    </dgm:pt>
    <dgm:pt modelId="{E9A50C8E-3B0A-495E-A873-1B91D7284223}" type="pres">
      <dgm:prSet presAssocID="{E720EE6B-CE30-43DA-9638-4D754C1352FC}" presName="spaceRect" presStyleCnt="0"/>
      <dgm:spPr/>
    </dgm:pt>
    <dgm:pt modelId="{4BFF6318-0C82-4348-8590-5AFC0CA527C0}" type="pres">
      <dgm:prSet presAssocID="{E720EE6B-CE30-43DA-9638-4D754C1352FC}" presName="textRect" presStyleLbl="revTx" presStyleIdx="0" presStyleCnt="2">
        <dgm:presLayoutVars>
          <dgm:chMax val="1"/>
          <dgm:chPref val="1"/>
        </dgm:presLayoutVars>
      </dgm:prSet>
      <dgm:spPr/>
    </dgm:pt>
    <dgm:pt modelId="{F4A3AC95-165B-404D-B5AC-D61E3B6B3188}" type="pres">
      <dgm:prSet presAssocID="{439B6E9C-AAF5-4552-B437-62E51EAFC263}" presName="sibTrans" presStyleCnt="0"/>
      <dgm:spPr/>
    </dgm:pt>
    <dgm:pt modelId="{D8FFE241-19CB-4115-9683-2159B6AF4AF6}" type="pres">
      <dgm:prSet presAssocID="{12F19563-596D-4262-A187-1301C59E1131}" presName="compNode" presStyleCnt="0"/>
      <dgm:spPr/>
    </dgm:pt>
    <dgm:pt modelId="{056B95F1-9885-4945-88CA-2897C6689901}" type="pres">
      <dgm:prSet presAssocID="{12F19563-596D-4262-A187-1301C59E1131}" presName="iconBgRect" presStyleLbl="bgShp" presStyleIdx="1" presStyleCnt="2"/>
      <dgm:spPr/>
    </dgm:pt>
    <dgm:pt modelId="{1247A58A-6563-4E07-B62F-0A74E192E4A6}" type="pres">
      <dgm:prSet presAssocID="{12F19563-596D-4262-A187-1301C59E1131}" presName="iconRect" presStyleLbl="node1" presStyleIdx="1" presStyleCnt="2"/>
      <dgm:spPr>
        <a:solidFill>
          <a:srgbClr val="ED8428"/>
        </a:solidFill>
        <a:ln>
          <a:noFill/>
        </a:ln>
      </dgm:spPr>
      <dgm:extLst>
        <a:ext uri="{E40237B7-FDA0-4F09-8148-C483321AD2D9}">
          <dgm14:cNvPr xmlns:dgm14="http://schemas.microsoft.com/office/drawing/2010/diagram" id="0" name="" descr="Bar chart"/>
        </a:ext>
      </dgm:extLst>
    </dgm:pt>
    <dgm:pt modelId="{5EBAB86D-AFC9-4715-A1C9-256A619A7075}" type="pres">
      <dgm:prSet presAssocID="{12F19563-596D-4262-A187-1301C59E1131}" presName="spaceRect" presStyleCnt="0"/>
      <dgm:spPr/>
    </dgm:pt>
    <dgm:pt modelId="{9D633CB9-C9C4-40E6-9232-80E71F7006CE}" type="pres">
      <dgm:prSet presAssocID="{12F19563-596D-4262-A187-1301C59E1131}" presName="textRect" presStyleLbl="revTx" presStyleIdx="1" presStyleCnt="2">
        <dgm:presLayoutVars>
          <dgm:chMax val="1"/>
          <dgm:chPref val="1"/>
        </dgm:presLayoutVars>
      </dgm:prSet>
      <dgm:spPr/>
    </dgm:pt>
  </dgm:ptLst>
  <dgm:cxnLst>
    <dgm:cxn modelId="{76FA2E80-3969-41EC-A43C-F8EEA539C6B4}" srcId="{139439A3-6F5D-4DCE-9EA0-4E6958730B51}" destId="{12F19563-596D-4262-A187-1301C59E1131}" srcOrd="1" destOrd="0" parTransId="{72424B85-DE9E-4CF9-9C07-92D4C7706030}" sibTransId="{2FB245C7-4E39-433A-A756-16541ABBB52F}"/>
    <dgm:cxn modelId="{CE4B12BD-A8FB-45C1-9090-1992CC9B4748}" type="presOf" srcId="{139439A3-6F5D-4DCE-9EA0-4E6958730B51}" destId="{6215EAAA-8AD5-4EB5-9E6D-D4474BA42E67}" srcOrd="0" destOrd="0" presId="urn:microsoft.com/office/officeart/2018/5/layout/IconCircleLabelList"/>
    <dgm:cxn modelId="{0DCF57D5-ABBA-4FD7-8CA2-80694406B6CF}" srcId="{139439A3-6F5D-4DCE-9EA0-4E6958730B51}" destId="{E720EE6B-CE30-43DA-9638-4D754C1352FC}" srcOrd="0" destOrd="0" parTransId="{F7E7FB78-07DB-4B40-8CAE-EF898DBB610E}" sibTransId="{439B6E9C-AAF5-4552-B437-62E51EAFC263}"/>
    <dgm:cxn modelId="{04D444DB-3B2C-4A66-88E4-8B8AF795182D}" type="presOf" srcId="{E720EE6B-CE30-43DA-9638-4D754C1352FC}" destId="{4BFF6318-0C82-4348-8590-5AFC0CA527C0}" srcOrd="0" destOrd="0" presId="urn:microsoft.com/office/officeart/2018/5/layout/IconCircleLabelList"/>
    <dgm:cxn modelId="{864729EB-8525-4AD8-9DCE-22EB800645D6}" type="presOf" srcId="{12F19563-596D-4262-A187-1301C59E1131}" destId="{9D633CB9-C9C4-40E6-9232-80E71F7006CE}" srcOrd="0" destOrd="0" presId="urn:microsoft.com/office/officeart/2018/5/layout/IconCircleLabelList"/>
    <dgm:cxn modelId="{FCF2A8AF-B940-480E-B371-20F4BE1D8C50}" type="presParOf" srcId="{6215EAAA-8AD5-4EB5-9E6D-D4474BA42E67}" destId="{3BFC869F-34E0-4AD0-AAC9-FB151EA9B46B}" srcOrd="0" destOrd="0" presId="urn:microsoft.com/office/officeart/2018/5/layout/IconCircleLabelList"/>
    <dgm:cxn modelId="{1628CE3B-6F88-47E0-A5EA-D60613770DA4}" type="presParOf" srcId="{3BFC869F-34E0-4AD0-AAC9-FB151EA9B46B}" destId="{F0BA2068-268C-4C92-AA3C-A8515676B898}" srcOrd="0" destOrd="0" presId="urn:microsoft.com/office/officeart/2018/5/layout/IconCircleLabelList"/>
    <dgm:cxn modelId="{B1C56BCA-86FB-4523-AEE0-3F8CB62941C0}" type="presParOf" srcId="{3BFC869F-34E0-4AD0-AAC9-FB151EA9B46B}" destId="{280163A4-09F5-4F64-ABA2-94319AD9DC32}" srcOrd="1" destOrd="0" presId="urn:microsoft.com/office/officeart/2018/5/layout/IconCircleLabelList"/>
    <dgm:cxn modelId="{756F2F9B-563E-4B3F-BFA6-07DEE1EB4B4E}" type="presParOf" srcId="{3BFC869F-34E0-4AD0-AAC9-FB151EA9B46B}" destId="{E9A50C8E-3B0A-495E-A873-1B91D7284223}" srcOrd="2" destOrd="0" presId="urn:microsoft.com/office/officeart/2018/5/layout/IconCircleLabelList"/>
    <dgm:cxn modelId="{CA8E02C0-DDA8-4560-ABA7-F6D5F03A4978}" type="presParOf" srcId="{3BFC869F-34E0-4AD0-AAC9-FB151EA9B46B}" destId="{4BFF6318-0C82-4348-8590-5AFC0CA527C0}" srcOrd="3" destOrd="0" presId="urn:microsoft.com/office/officeart/2018/5/layout/IconCircleLabelList"/>
    <dgm:cxn modelId="{B91E4B2F-74D4-4A09-8CA9-E39CFF22B428}" type="presParOf" srcId="{6215EAAA-8AD5-4EB5-9E6D-D4474BA42E67}" destId="{F4A3AC95-165B-404D-B5AC-D61E3B6B3188}" srcOrd="1" destOrd="0" presId="urn:microsoft.com/office/officeart/2018/5/layout/IconCircleLabelList"/>
    <dgm:cxn modelId="{81C21860-1328-4E72-93BF-28EFE10D6459}" type="presParOf" srcId="{6215EAAA-8AD5-4EB5-9E6D-D4474BA42E67}" destId="{D8FFE241-19CB-4115-9683-2159B6AF4AF6}" srcOrd="2" destOrd="0" presId="urn:microsoft.com/office/officeart/2018/5/layout/IconCircleLabelList"/>
    <dgm:cxn modelId="{82CE1FE2-9D32-40FF-B389-A80FD2C31D69}" type="presParOf" srcId="{D8FFE241-19CB-4115-9683-2159B6AF4AF6}" destId="{056B95F1-9885-4945-88CA-2897C6689901}" srcOrd="0" destOrd="0" presId="urn:microsoft.com/office/officeart/2018/5/layout/IconCircleLabelList"/>
    <dgm:cxn modelId="{24A32D71-178D-4AC8-A439-65290C6F300C}" type="presParOf" srcId="{D8FFE241-19CB-4115-9683-2159B6AF4AF6}" destId="{1247A58A-6563-4E07-B62F-0A74E192E4A6}" srcOrd="1" destOrd="0" presId="urn:microsoft.com/office/officeart/2018/5/layout/IconCircleLabelList"/>
    <dgm:cxn modelId="{696BE5B4-892D-4EAE-AC2B-BBF3A063D909}" type="presParOf" srcId="{D8FFE241-19CB-4115-9683-2159B6AF4AF6}" destId="{5EBAB86D-AFC9-4715-A1C9-256A619A7075}" srcOrd="2" destOrd="0" presId="urn:microsoft.com/office/officeart/2018/5/layout/IconCircleLabelList"/>
    <dgm:cxn modelId="{2F44C859-1ECD-4BF6-972E-A497360DE3EE}" type="presParOf" srcId="{D8FFE241-19CB-4115-9683-2159B6AF4AF6}" destId="{9D633CB9-C9C4-40E6-9232-80E71F7006CE}"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23A4CF80-68AA-424B-8F8A-88D2F4D4C080}" type="doc">
      <dgm:prSet loTypeId="urn:microsoft.com/office/officeart/2005/8/layout/venn3" loCatId="relationship" qsTypeId="urn:microsoft.com/office/officeart/2005/8/quickstyle/simple4" qsCatId="simple" csTypeId="urn:microsoft.com/office/officeart/2005/8/colors/accent1_2" csCatId="accent1" phldr="1"/>
      <dgm:spPr/>
      <dgm:t>
        <a:bodyPr/>
        <a:lstStyle/>
        <a:p>
          <a:endParaRPr lang="de-DE"/>
        </a:p>
      </dgm:t>
    </dgm:pt>
    <dgm:pt modelId="{1579B090-B57A-4234-8F40-245EAA5E4AC9}">
      <dgm:prSet/>
      <dgm:spPr/>
      <dgm:t>
        <a:bodyPr/>
        <a:lstStyle/>
        <a:p>
          <a:pPr algn="ctr" rtl="0">
            <a:lnSpc>
              <a:spcPct val="90000"/>
            </a:lnSpc>
            <a:buNone/>
            <a:defRPr b="1"/>
          </a:pPr>
          <a:r>
            <a:rPr lang="de-AT" sz="1600" dirty="0"/>
            <a:t>Unterwegs chatten</a:t>
          </a:r>
          <a:endParaRPr lang="de-DE" sz="1600" b="1" i="0" u="none" strike="noStrike" cap="none" baseline="0" noProof="0" dirty="0">
            <a:latin typeface="Franklin Gothic Demi"/>
          </a:endParaRPr>
        </a:p>
      </dgm:t>
    </dgm:pt>
    <dgm:pt modelId="{C6A1122F-E3AC-49D5-B9B4-52DA7647443E}" type="parTrans" cxnId="{7103A6EC-B78C-4B73-8989-84344B3E0368}">
      <dgm:prSet/>
      <dgm:spPr/>
      <dgm:t>
        <a:bodyPr/>
        <a:lstStyle/>
        <a:p>
          <a:endParaRPr lang="de-DE"/>
        </a:p>
      </dgm:t>
    </dgm:pt>
    <dgm:pt modelId="{704471F8-5E0D-45EC-8F7C-33AD28A4D654}" type="sibTrans" cxnId="{7103A6EC-B78C-4B73-8989-84344B3E0368}">
      <dgm:prSet/>
      <dgm:spPr/>
      <dgm:t>
        <a:bodyPr/>
        <a:lstStyle/>
        <a:p>
          <a:endParaRPr lang="de-DE"/>
        </a:p>
      </dgm:t>
    </dgm:pt>
    <dgm:pt modelId="{FEE5AC34-4336-494A-B061-34E69C650D77}">
      <dgm:prSet/>
      <dgm:spPr/>
      <dgm:t>
        <a:bodyPr/>
        <a:lstStyle/>
        <a:p>
          <a:pPr algn="ctr">
            <a:buNone/>
          </a:pPr>
          <a:r>
            <a:rPr lang="de-AT" dirty="0"/>
            <a:t>  </a:t>
          </a:r>
          <a:br>
            <a:rPr lang="de-AT" dirty="0"/>
          </a:br>
          <a:r>
            <a:rPr lang="de-AT" dirty="0"/>
            <a:t>Vertreten Sie Ihre Meinung, und drücken Sie Ihre Persönlichkeit aus – mit GIFs, Stickern und Emojis in Gruppenchats oder persönlichen Nachrichten.</a:t>
          </a:r>
        </a:p>
      </dgm:t>
    </dgm:pt>
    <dgm:pt modelId="{BDCA99ED-BA38-4941-BA6D-AAA132299875}" type="parTrans" cxnId="{DC88AB08-2138-4FE2-9ABE-CA75F2E643B1}">
      <dgm:prSet/>
      <dgm:spPr/>
      <dgm:t>
        <a:bodyPr/>
        <a:lstStyle/>
        <a:p>
          <a:endParaRPr lang="de-AT"/>
        </a:p>
      </dgm:t>
    </dgm:pt>
    <dgm:pt modelId="{8B7739D6-EE68-4760-9F3C-FB3BBE5F2A68}" type="sibTrans" cxnId="{DC88AB08-2138-4FE2-9ABE-CA75F2E643B1}">
      <dgm:prSet/>
      <dgm:spPr/>
      <dgm:t>
        <a:bodyPr/>
        <a:lstStyle/>
        <a:p>
          <a:endParaRPr lang="de-AT"/>
        </a:p>
      </dgm:t>
    </dgm:pt>
    <dgm:pt modelId="{D36B737B-FEB9-4CC9-AF8A-6B3349C715FD}">
      <dgm:prSet/>
      <dgm:spPr/>
      <dgm:t>
        <a:bodyPr/>
        <a:lstStyle/>
        <a:p>
          <a:pPr algn="ctr">
            <a:buNone/>
          </a:pPr>
          <a:r>
            <a:rPr lang="de-AT" b="1" dirty="0"/>
            <a:t>Besprechungen an beliebigen Orten</a:t>
          </a:r>
        </a:p>
      </dgm:t>
    </dgm:pt>
    <dgm:pt modelId="{41349C6B-6B4A-4792-AD9A-CABE48B5999E}" type="parTrans" cxnId="{E0F4847B-87E6-4668-B572-2BD83F160778}">
      <dgm:prSet/>
      <dgm:spPr/>
      <dgm:t>
        <a:bodyPr/>
        <a:lstStyle/>
        <a:p>
          <a:endParaRPr lang="de-AT"/>
        </a:p>
      </dgm:t>
    </dgm:pt>
    <dgm:pt modelId="{9ECCB312-9E42-4363-89DD-098DBAC360FE}" type="sibTrans" cxnId="{E0F4847B-87E6-4668-B572-2BD83F160778}">
      <dgm:prSet/>
      <dgm:spPr/>
      <dgm:t>
        <a:bodyPr/>
        <a:lstStyle/>
        <a:p>
          <a:endParaRPr lang="de-AT"/>
        </a:p>
      </dgm:t>
    </dgm:pt>
    <dgm:pt modelId="{4AFC4173-BB57-463D-8D39-865F7A4ABFC8}">
      <dgm:prSet/>
      <dgm:spPr/>
      <dgm:t>
        <a:bodyPr/>
        <a:lstStyle/>
        <a:p>
          <a:pPr algn="ctr">
            <a:buNone/>
          </a:pPr>
          <a:r>
            <a:rPr lang="de-AT" dirty="0"/>
            <a:t>  </a:t>
          </a:r>
          <a:br>
            <a:rPr lang="de-AT" dirty="0"/>
          </a:br>
          <a:r>
            <a:rPr lang="de-AT" dirty="0"/>
            <a:t>Starten Sie Videokonferenzen über einen einfachen Klick im Gruppenchat. So versammeln Sie bis zu 10.000 Teilnehmer.</a:t>
          </a:r>
        </a:p>
      </dgm:t>
    </dgm:pt>
    <dgm:pt modelId="{F06AFC71-4017-49D0-B929-4563C66032D5}" type="parTrans" cxnId="{0E554E17-BEF7-4995-96EC-34399ADA3024}">
      <dgm:prSet/>
      <dgm:spPr/>
      <dgm:t>
        <a:bodyPr/>
        <a:lstStyle/>
        <a:p>
          <a:endParaRPr lang="de-AT"/>
        </a:p>
      </dgm:t>
    </dgm:pt>
    <dgm:pt modelId="{8159FC4C-2D1D-4D32-A495-519344A69205}" type="sibTrans" cxnId="{0E554E17-BEF7-4995-96EC-34399ADA3024}">
      <dgm:prSet/>
      <dgm:spPr/>
      <dgm:t>
        <a:bodyPr/>
        <a:lstStyle/>
        <a:p>
          <a:endParaRPr lang="de-AT"/>
        </a:p>
      </dgm:t>
    </dgm:pt>
    <dgm:pt modelId="{8E46C443-FFB1-4F97-90B2-D8B11650915A}">
      <dgm:prSet/>
      <dgm:spPr/>
      <dgm:t>
        <a:bodyPr/>
        <a:lstStyle/>
        <a:p>
          <a:pPr algn="ctr">
            <a:buNone/>
          </a:pPr>
          <a:r>
            <a:rPr lang="de-AT" b="1" dirty="0"/>
            <a:t>Flexibel telefonieren</a:t>
          </a:r>
        </a:p>
      </dgm:t>
    </dgm:pt>
    <dgm:pt modelId="{E927A8F2-D12D-4E5C-9917-C4D67A792E0C}" type="parTrans" cxnId="{7692E13C-CDCD-47F0-AAD1-9D620EDDB074}">
      <dgm:prSet/>
      <dgm:spPr/>
      <dgm:t>
        <a:bodyPr/>
        <a:lstStyle/>
        <a:p>
          <a:endParaRPr lang="de-AT"/>
        </a:p>
      </dgm:t>
    </dgm:pt>
    <dgm:pt modelId="{85583541-2841-43B1-8A6B-88E0A9E1F495}" type="sibTrans" cxnId="{7692E13C-CDCD-47F0-AAD1-9D620EDDB074}">
      <dgm:prSet/>
      <dgm:spPr/>
      <dgm:t>
        <a:bodyPr/>
        <a:lstStyle/>
        <a:p>
          <a:endParaRPr lang="de-AT"/>
        </a:p>
      </dgm:t>
    </dgm:pt>
    <dgm:pt modelId="{63CE53B9-9A7B-4F69-946B-A1A7D4288B78}">
      <dgm:prSet/>
      <dgm:spPr/>
      <dgm:t>
        <a:bodyPr/>
        <a:lstStyle/>
        <a:p>
          <a:pPr algn="ctr">
            <a:buNone/>
          </a:pPr>
          <a:r>
            <a:rPr lang="de-AT" dirty="0"/>
            <a:t>  </a:t>
          </a:r>
          <a:br>
            <a:rPr lang="de-AT" dirty="0"/>
          </a:br>
          <a:r>
            <a:rPr lang="de-AT" dirty="0"/>
            <a:t>Teams bietet bequeme Telefonkonferenzen mit Anrufen, Telefonsystem, Anrufplänen und </a:t>
          </a:r>
          <a:br>
            <a:rPr lang="de-AT" dirty="0"/>
          </a:br>
          <a:r>
            <a:rPr lang="de-AT" dirty="0" err="1"/>
            <a:t>Direct</a:t>
          </a:r>
          <a:r>
            <a:rPr lang="de-AT" dirty="0"/>
            <a:t> Routing in einer Lösung.</a:t>
          </a:r>
        </a:p>
      </dgm:t>
    </dgm:pt>
    <dgm:pt modelId="{44314C3C-87D5-478F-A24F-CA0129165884}" type="parTrans" cxnId="{5E755726-2089-4C98-ABF9-195FE5B8BA8C}">
      <dgm:prSet/>
      <dgm:spPr/>
      <dgm:t>
        <a:bodyPr/>
        <a:lstStyle/>
        <a:p>
          <a:endParaRPr lang="de-AT"/>
        </a:p>
      </dgm:t>
    </dgm:pt>
    <dgm:pt modelId="{6A1DF6F1-F9DC-4EF2-924C-F6A85E6683F6}" type="sibTrans" cxnId="{5E755726-2089-4C98-ABF9-195FE5B8BA8C}">
      <dgm:prSet/>
      <dgm:spPr/>
      <dgm:t>
        <a:bodyPr/>
        <a:lstStyle/>
        <a:p>
          <a:endParaRPr lang="de-AT"/>
        </a:p>
      </dgm:t>
    </dgm:pt>
    <dgm:pt modelId="{BD235580-979D-4E2B-9C48-1D656CD9B21F}">
      <dgm:prSet/>
      <dgm:spPr/>
      <dgm:t>
        <a:bodyPr/>
        <a:lstStyle/>
        <a:p>
          <a:pPr algn="ctr">
            <a:buNone/>
          </a:pPr>
          <a:r>
            <a:rPr lang="de-AT" b="1" dirty="0"/>
            <a:t>Nahtlos im Team arbeiten</a:t>
          </a:r>
        </a:p>
      </dgm:t>
    </dgm:pt>
    <dgm:pt modelId="{3AEC589F-698B-4750-906D-A2CAC76EEBC3}" type="parTrans" cxnId="{19A7FD4C-D3E3-4854-8DB0-3EE0110A4067}">
      <dgm:prSet/>
      <dgm:spPr/>
      <dgm:t>
        <a:bodyPr/>
        <a:lstStyle/>
        <a:p>
          <a:endParaRPr lang="de-AT"/>
        </a:p>
      </dgm:t>
    </dgm:pt>
    <dgm:pt modelId="{0BB32B15-34C2-40D3-976F-6F9CD5F152FD}" type="sibTrans" cxnId="{19A7FD4C-D3E3-4854-8DB0-3EE0110A4067}">
      <dgm:prSet/>
      <dgm:spPr/>
      <dgm:t>
        <a:bodyPr/>
        <a:lstStyle/>
        <a:p>
          <a:endParaRPr lang="de-AT"/>
        </a:p>
      </dgm:t>
    </dgm:pt>
    <dgm:pt modelId="{1F6E9CE5-D745-472C-9070-93C43D3F6F8D}">
      <dgm:prSet/>
      <dgm:spPr/>
      <dgm:t>
        <a:bodyPr/>
        <a:lstStyle/>
        <a:p>
          <a:pPr algn="ctr">
            <a:buNone/>
          </a:pPr>
          <a:r>
            <a:rPr lang="de-AT" dirty="0"/>
            <a:t>  </a:t>
          </a:r>
          <a:br>
            <a:rPr lang="de-AT" dirty="0"/>
          </a:br>
          <a:r>
            <a:rPr lang="de-AT" dirty="0"/>
            <a:t>Suchen Sie nie wieder hektisch nach Dateien. Mit Teams lassen sich Dateien in Word, PowerPoint und Excel in Echtzeit abrufen, teilen und bearbeiten.</a:t>
          </a:r>
        </a:p>
      </dgm:t>
    </dgm:pt>
    <dgm:pt modelId="{9937BB5C-DF4E-4446-80D8-EF165EB50C2C}" type="parTrans" cxnId="{0BE2934A-4D51-4BF8-B230-663EEDDC7B12}">
      <dgm:prSet/>
      <dgm:spPr/>
      <dgm:t>
        <a:bodyPr/>
        <a:lstStyle/>
        <a:p>
          <a:endParaRPr lang="de-AT"/>
        </a:p>
      </dgm:t>
    </dgm:pt>
    <dgm:pt modelId="{8001273F-57D3-49AD-98A7-36FAEEE1EC22}" type="sibTrans" cxnId="{0BE2934A-4D51-4BF8-B230-663EEDDC7B12}">
      <dgm:prSet/>
      <dgm:spPr/>
      <dgm:t>
        <a:bodyPr/>
        <a:lstStyle/>
        <a:p>
          <a:endParaRPr lang="de-AT"/>
        </a:p>
      </dgm:t>
    </dgm:pt>
    <dgm:pt modelId="{B0E18A13-6505-46BB-AEFC-117313D24FB6}" type="pres">
      <dgm:prSet presAssocID="{23A4CF80-68AA-424B-8F8A-88D2F4D4C080}" presName="Name0" presStyleCnt="0">
        <dgm:presLayoutVars>
          <dgm:dir/>
          <dgm:resizeHandles val="exact"/>
        </dgm:presLayoutVars>
      </dgm:prSet>
      <dgm:spPr/>
    </dgm:pt>
    <dgm:pt modelId="{224A901B-3E02-4ADD-8FA7-B94DC2744EA6}" type="pres">
      <dgm:prSet presAssocID="{1579B090-B57A-4234-8F40-245EAA5E4AC9}" presName="Name5" presStyleLbl="vennNode1" presStyleIdx="0" presStyleCnt="4" custLinFactNeighborX="-498" custLinFactNeighborY="22983">
        <dgm:presLayoutVars>
          <dgm:bulletEnabled val="1"/>
        </dgm:presLayoutVars>
      </dgm:prSet>
      <dgm:spPr/>
    </dgm:pt>
    <dgm:pt modelId="{CC6B1361-33B1-45DA-ACE6-7D54F9F21C91}" type="pres">
      <dgm:prSet presAssocID="{704471F8-5E0D-45EC-8F7C-33AD28A4D654}" presName="space" presStyleCnt="0"/>
      <dgm:spPr/>
    </dgm:pt>
    <dgm:pt modelId="{C5EC278A-9B00-418F-A792-97FAC5ADB33A}" type="pres">
      <dgm:prSet presAssocID="{D36B737B-FEB9-4CC9-AF8A-6B3349C715FD}" presName="Name5" presStyleLbl="vennNode1" presStyleIdx="1" presStyleCnt="4" custScaleY="100000" custLinFactNeighborY="-19110">
        <dgm:presLayoutVars>
          <dgm:bulletEnabled val="1"/>
        </dgm:presLayoutVars>
      </dgm:prSet>
      <dgm:spPr/>
    </dgm:pt>
    <dgm:pt modelId="{527CD464-B125-4E8F-AFF2-7BB1C7A9B0E1}" type="pres">
      <dgm:prSet presAssocID="{9ECCB312-9E42-4363-89DD-098DBAC360FE}" presName="space" presStyleCnt="0"/>
      <dgm:spPr/>
    </dgm:pt>
    <dgm:pt modelId="{A1C5406B-C56A-482A-BECF-ED31F3110F93}" type="pres">
      <dgm:prSet presAssocID="{8E46C443-FFB1-4F97-90B2-D8B11650915A}" presName="Name5" presStyleLbl="vennNode1" presStyleIdx="2" presStyleCnt="4" custLinFactNeighborY="68560">
        <dgm:presLayoutVars>
          <dgm:bulletEnabled val="1"/>
        </dgm:presLayoutVars>
      </dgm:prSet>
      <dgm:spPr/>
    </dgm:pt>
    <dgm:pt modelId="{E06EE158-DCD3-4EFE-9A2F-199B7B6346D8}" type="pres">
      <dgm:prSet presAssocID="{85583541-2841-43B1-8A6B-88E0A9E1F495}" presName="space" presStyleCnt="0"/>
      <dgm:spPr/>
    </dgm:pt>
    <dgm:pt modelId="{E5A0B06A-FDDD-4F80-83C7-FC81A5380583}" type="pres">
      <dgm:prSet presAssocID="{BD235580-979D-4E2B-9C48-1D656CD9B21F}" presName="Name5" presStyleLbl="vennNode1" presStyleIdx="3" presStyleCnt="4" custLinFactY="-46309" custLinFactNeighborY="-100000">
        <dgm:presLayoutVars>
          <dgm:bulletEnabled val="1"/>
        </dgm:presLayoutVars>
      </dgm:prSet>
      <dgm:spPr/>
    </dgm:pt>
  </dgm:ptLst>
  <dgm:cxnLst>
    <dgm:cxn modelId="{DC88AB08-2138-4FE2-9ABE-CA75F2E643B1}" srcId="{1579B090-B57A-4234-8F40-245EAA5E4AC9}" destId="{FEE5AC34-4336-494A-B061-34E69C650D77}" srcOrd="0" destOrd="0" parTransId="{BDCA99ED-BA38-4941-BA6D-AAA132299875}" sibTransId="{8B7739D6-EE68-4760-9F3C-FB3BBE5F2A68}"/>
    <dgm:cxn modelId="{2284050E-0FB0-4D8A-9622-745DD550A9FA}" type="presOf" srcId="{8E46C443-FFB1-4F97-90B2-D8B11650915A}" destId="{A1C5406B-C56A-482A-BECF-ED31F3110F93}" srcOrd="0" destOrd="0" presId="urn:microsoft.com/office/officeart/2005/8/layout/venn3"/>
    <dgm:cxn modelId="{0E554E17-BEF7-4995-96EC-34399ADA3024}" srcId="{D36B737B-FEB9-4CC9-AF8A-6B3349C715FD}" destId="{4AFC4173-BB57-463D-8D39-865F7A4ABFC8}" srcOrd="0" destOrd="0" parTransId="{F06AFC71-4017-49D0-B929-4563C66032D5}" sibTransId="{8159FC4C-2D1D-4D32-A495-519344A69205}"/>
    <dgm:cxn modelId="{5E755726-2089-4C98-ABF9-195FE5B8BA8C}" srcId="{8E46C443-FFB1-4F97-90B2-D8B11650915A}" destId="{63CE53B9-9A7B-4F69-946B-A1A7D4288B78}" srcOrd="0" destOrd="0" parTransId="{44314C3C-87D5-478F-A24F-CA0129165884}" sibTransId="{6A1DF6F1-F9DC-4EF2-924C-F6A85E6683F6}"/>
    <dgm:cxn modelId="{7692E13C-CDCD-47F0-AAD1-9D620EDDB074}" srcId="{23A4CF80-68AA-424B-8F8A-88D2F4D4C080}" destId="{8E46C443-FFB1-4F97-90B2-D8B11650915A}" srcOrd="2" destOrd="0" parTransId="{E927A8F2-D12D-4E5C-9917-C4D67A792E0C}" sibTransId="{85583541-2841-43B1-8A6B-88E0A9E1F495}"/>
    <dgm:cxn modelId="{1331A146-86F8-4291-BD05-1A1137935FCC}" type="presOf" srcId="{D36B737B-FEB9-4CC9-AF8A-6B3349C715FD}" destId="{C5EC278A-9B00-418F-A792-97FAC5ADB33A}" srcOrd="0" destOrd="0" presId="urn:microsoft.com/office/officeart/2005/8/layout/venn3"/>
    <dgm:cxn modelId="{BC36B748-E3CD-405C-BBAC-C267A0F6E856}" type="presOf" srcId="{FEE5AC34-4336-494A-B061-34E69C650D77}" destId="{224A901B-3E02-4ADD-8FA7-B94DC2744EA6}" srcOrd="0" destOrd="1" presId="urn:microsoft.com/office/officeart/2005/8/layout/venn3"/>
    <dgm:cxn modelId="{220FFC68-F9CC-4515-AF2C-A230137F47F7}" type="presOf" srcId="{BD235580-979D-4E2B-9C48-1D656CD9B21F}" destId="{E5A0B06A-FDDD-4F80-83C7-FC81A5380583}" srcOrd="0" destOrd="0" presId="urn:microsoft.com/office/officeart/2005/8/layout/venn3"/>
    <dgm:cxn modelId="{0BE2934A-4D51-4BF8-B230-663EEDDC7B12}" srcId="{BD235580-979D-4E2B-9C48-1D656CD9B21F}" destId="{1F6E9CE5-D745-472C-9070-93C43D3F6F8D}" srcOrd="0" destOrd="0" parTransId="{9937BB5C-DF4E-4446-80D8-EF165EB50C2C}" sibTransId="{8001273F-57D3-49AD-98A7-36FAEEE1EC22}"/>
    <dgm:cxn modelId="{19A7FD4C-D3E3-4854-8DB0-3EE0110A4067}" srcId="{23A4CF80-68AA-424B-8F8A-88D2F4D4C080}" destId="{BD235580-979D-4E2B-9C48-1D656CD9B21F}" srcOrd="3" destOrd="0" parTransId="{3AEC589F-698B-4750-906D-A2CAC76EEBC3}" sibTransId="{0BB32B15-34C2-40D3-976F-6F9CD5F152FD}"/>
    <dgm:cxn modelId="{8E4CBA72-CAAB-4642-A742-65150DAD19F3}" type="presOf" srcId="{1F6E9CE5-D745-472C-9070-93C43D3F6F8D}" destId="{E5A0B06A-FDDD-4F80-83C7-FC81A5380583}" srcOrd="0" destOrd="1" presId="urn:microsoft.com/office/officeart/2005/8/layout/venn3"/>
    <dgm:cxn modelId="{E0F4847B-87E6-4668-B572-2BD83F160778}" srcId="{23A4CF80-68AA-424B-8F8A-88D2F4D4C080}" destId="{D36B737B-FEB9-4CC9-AF8A-6B3349C715FD}" srcOrd="1" destOrd="0" parTransId="{41349C6B-6B4A-4792-AD9A-CABE48B5999E}" sibTransId="{9ECCB312-9E42-4363-89DD-098DBAC360FE}"/>
    <dgm:cxn modelId="{9FD84D8A-6D08-4E0F-BBBB-97A08DA230DC}" type="presOf" srcId="{1579B090-B57A-4234-8F40-245EAA5E4AC9}" destId="{224A901B-3E02-4ADD-8FA7-B94DC2744EA6}" srcOrd="0" destOrd="0" presId="urn:microsoft.com/office/officeart/2005/8/layout/venn3"/>
    <dgm:cxn modelId="{7C0491C1-AA22-4D28-A735-4F88AE6EC890}" type="presOf" srcId="{23A4CF80-68AA-424B-8F8A-88D2F4D4C080}" destId="{B0E18A13-6505-46BB-AEFC-117313D24FB6}" srcOrd="0" destOrd="0" presId="urn:microsoft.com/office/officeart/2005/8/layout/venn3"/>
    <dgm:cxn modelId="{D715B0D6-5E61-4A4C-88D1-19C2953B6D5B}" type="presOf" srcId="{4AFC4173-BB57-463D-8D39-865F7A4ABFC8}" destId="{C5EC278A-9B00-418F-A792-97FAC5ADB33A}" srcOrd="0" destOrd="1" presId="urn:microsoft.com/office/officeart/2005/8/layout/venn3"/>
    <dgm:cxn modelId="{7103A6EC-B78C-4B73-8989-84344B3E0368}" srcId="{23A4CF80-68AA-424B-8F8A-88D2F4D4C080}" destId="{1579B090-B57A-4234-8F40-245EAA5E4AC9}" srcOrd="0" destOrd="0" parTransId="{C6A1122F-E3AC-49D5-B9B4-52DA7647443E}" sibTransId="{704471F8-5E0D-45EC-8F7C-33AD28A4D654}"/>
    <dgm:cxn modelId="{F664D1FF-BD5A-4CF1-A13E-E2ACDA7281AD}" type="presOf" srcId="{63CE53B9-9A7B-4F69-946B-A1A7D4288B78}" destId="{A1C5406B-C56A-482A-BECF-ED31F3110F93}" srcOrd="0" destOrd="1" presId="urn:microsoft.com/office/officeart/2005/8/layout/venn3"/>
    <dgm:cxn modelId="{871F7CAC-85BB-42EF-8AFA-3D8F222C170B}" type="presParOf" srcId="{B0E18A13-6505-46BB-AEFC-117313D24FB6}" destId="{224A901B-3E02-4ADD-8FA7-B94DC2744EA6}" srcOrd="0" destOrd="0" presId="urn:microsoft.com/office/officeart/2005/8/layout/venn3"/>
    <dgm:cxn modelId="{969BB8A9-1C71-4DFC-8560-74AC679C76FA}" type="presParOf" srcId="{B0E18A13-6505-46BB-AEFC-117313D24FB6}" destId="{CC6B1361-33B1-45DA-ACE6-7D54F9F21C91}" srcOrd="1" destOrd="0" presId="urn:microsoft.com/office/officeart/2005/8/layout/venn3"/>
    <dgm:cxn modelId="{28C8768A-F9C0-46CC-B27A-3FC46760ADFA}" type="presParOf" srcId="{B0E18A13-6505-46BB-AEFC-117313D24FB6}" destId="{C5EC278A-9B00-418F-A792-97FAC5ADB33A}" srcOrd="2" destOrd="0" presId="urn:microsoft.com/office/officeart/2005/8/layout/venn3"/>
    <dgm:cxn modelId="{3F018DAF-67B1-46AA-84DB-B381C4A72F36}" type="presParOf" srcId="{B0E18A13-6505-46BB-AEFC-117313D24FB6}" destId="{527CD464-B125-4E8F-AFF2-7BB1C7A9B0E1}" srcOrd="3" destOrd="0" presId="urn:microsoft.com/office/officeart/2005/8/layout/venn3"/>
    <dgm:cxn modelId="{183FEEDB-F44E-4AC3-B451-1C9C7A116CF6}" type="presParOf" srcId="{B0E18A13-6505-46BB-AEFC-117313D24FB6}" destId="{A1C5406B-C56A-482A-BECF-ED31F3110F93}" srcOrd="4" destOrd="0" presId="urn:microsoft.com/office/officeart/2005/8/layout/venn3"/>
    <dgm:cxn modelId="{9099ED58-49CD-40BC-A00D-8874D4C0C041}" type="presParOf" srcId="{B0E18A13-6505-46BB-AEFC-117313D24FB6}" destId="{E06EE158-DCD3-4EFE-9A2F-199B7B6346D8}" srcOrd="5" destOrd="0" presId="urn:microsoft.com/office/officeart/2005/8/layout/venn3"/>
    <dgm:cxn modelId="{D84171E5-542B-461E-BE4D-468703A59CC5}" type="presParOf" srcId="{B0E18A13-6505-46BB-AEFC-117313D24FB6}" destId="{E5A0B06A-FDDD-4F80-83C7-FC81A5380583}" srcOrd="6" destOrd="0" presId="urn:microsoft.com/office/officeart/2005/8/layout/venn3"/>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3A4CF80-68AA-424B-8F8A-88D2F4D4C080}" type="doc">
      <dgm:prSet loTypeId="urn:microsoft.com/office/officeart/2005/8/layout/bList2" loCatId="list" qsTypeId="urn:microsoft.com/office/officeart/2005/8/quickstyle/simple2" qsCatId="simple" csTypeId="urn:microsoft.com/office/officeart/2005/8/colors/accent1_2" csCatId="accent1" phldr="1"/>
      <dgm:spPr/>
      <dgm:t>
        <a:bodyPr/>
        <a:lstStyle/>
        <a:p>
          <a:endParaRPr lang="de-DE"/>
        </a:p>
      </dgm:t>
    </dgm:pt>
    <dgm:pt modelId="{1579B090-B57A-4234-8F40-245EAA5E4AC9}">
      <dgm:prSet custT="1"/>
      <dgm:spPr/>
      <dgm:t>
        <a:bodyPr/>
        <a:lstStyle/>
        <a:p>
          <a:pPr algn="l" rtl="0">
            <a:defRPr b="1"/>
          </a:pPr>
          <a:r>
            <a:rPr lang="de-AT" sz="1800" b="1" dirty="0"/>
            <a:t>Arbeiten von unterwegs</a:t>
          </a:r>
          <a:endParaRPr lang="de-DE" sz="1800" b="1" i="0" u="none" strike="noStrike" cap="none" baseline="0" noProof="0" dirty="0">
            <a:latin typeface="Franklin Gothic Book"/>
          </a:endParaRPr>
        </a:p>
      </dgm:t>
    </dgm:pt>
    <dgm:pt modelId="{C6A1122F-E3AC-49D5-B9B4-52DA7647443E}" type="parTrans" cxnId="{7103A6EC-B78C-4B73-8989-84344B3E0368}">
      <dgm:prSet/>
      <dgm:spPr/>
      <dgm:t>
        <a:bodyPr/>
        <a:lstStyle/>
        <a:p>
          <a:endParaRPr lang="de-DE"/>
        </a:p>
      </dgm:t>
    </dgm:pt>
    <dgm:pt modelId="{704471F8-5E0D-45EC-8F7C-33AD28A4D654}" type="sibTrans" cxnId="{7103A6EC-B78C-4B73-8989-84344B3E0368}">
      <dgm:prSet/>
      <dgm:spPr/>
      <dgm:t>
        <a:bodyPr/>
        <a:lstStyle/>
        <a:p>
          <a:endParaRPr lang="de-DE"/>
        </a:p>
      </dgm:t>
    </dgm:pt>
    <dgm:pt modelId="{3D3C89A0-4583-47C7-9271-540921E9D793}">
      <dgm:prSet custT="1"/>
      <dgm:spPr/>
      <dgm:t>
        <a:bodyPr anchor="ctr"/>
        <a:lstStyle/>
        <a:p>
          <a:pPr algn="ctr">
            <a:buNone/>
          </a:pPr>
          <a:r>
            <a:rPr lang="de-DE" sz="1400" dirty="0"/>
            <a:t>Dateien öffnen, bearbeiten und teilen – all dies erledigen Sie jetzt von unterwegs auf dem Gerät Ihrer Wahl.</a:t>
          </a:r>
          <a:endParaRPr lang="de-AT" sz="1400" dirty="0"/>
        </a:p>
      </dgm:t>
    </dgm:pt>
    <dgm:pt modelId="{A82AF9D9-BB35-419D-98FF-7B0836BDAA4C}" type="parTrans" cxnId="{B732BDB6-78FE-49AE-9182-9E382AAA8F1B}">
      <dgm:prSet/>
      <dgm:spPr/>
      <dgm:t>
        <a:bodyPr/>
        <a:lstStyle/>
        <a:p>
          <a:endParaRPr lang="de-AT"/>
        </a:p>
      </dgm:t>
    </dgm:pt>
    <dgm:pt modelId="{6FB3157E-12C1-4A7D-80B3-4B1BEC625D56}" type="sibTrans" cxnId="{B732BDB6-78FE-49AE-9182-9E382AAA8F1B}">
      <dgm:prSet/>
      <dgm:spPr/>
      <dgm:t>
        <a:bodyPr/>
        <a:lstStyle/>
        <a:p>
          <a:endParaRPr lang="de-AT"/>
        </a:p>
      </dgm:t>
    </dgm:pt>
    <dgm:pt modelId="{851DC14F-104C-4798-8647-566DB04A92E7}">
      <dgm:prSet custT="1"/>
      <dgm:spPr/>
      <dgm:t>
        <a:bodyPr/>
        <a:lstStyle/>
        <a:p>
          <a:r>
            <a:rPr lang="de-AT" sz="1800" b="1" dirty="0"/>
            <a:t>Rundum geschützt</a:t>
          </a:r>
          <a:endParaRPr lang="de-AT" sz="1800" dirty="0"/>
        </a:p>
      </dgm:t>
    </dgm:pt>
    <dgm:pt modelId="{F06AFC61-5AD3-4B95-A6AD-682121DD2E1A}" type="parTrans" cxnId="{34582AF1-BC95-492D-A6EF-D6846541F6CF}">
      <dgm:prSet/>
      <dgm:spPr/>
      <dgm:t>
        <a:bodyPr/>
        <a:lstStyle/>
        <a:p>
          <a:endParaRPr lang="de-AT"/>
        </a:p>
      </dgm:t>
    </dgm:pt>
    <dgm:pt modelId="{44C21749-FB73-405A-9950-97328A0563EC}" type="sibTrans" cxnId="{34582AF1-BC95-492D-A6EF-D6846541F6CF}">
      <dgm:prSet/>
      <dgm:spPr/>
      <dgm:t>
        <a:bodyPr/>
        <a:lstStyle/>
        <a:p>
          <a:endParaRPr lang="de-AT"/>
        </a:p>
      </dgm:t>
    </dgm:pt>
    <dgm:pt modelId="{07B30155-5204-4F35-865E-E13504AABD72}">
      <dgm:prSet custT="1"/>
      <dgm:spPr/>
      <dgm:t>
        <a:bodyPr anchor="ctr"/>
        <a:lstStyle/>
        <a:p>
          <a:pPr algn="ctr">
            <a:buNone/>
          </a:pPr>
          <a:r>
            <a:rPr lang="de-DE" sz="1400" dirty="0"/>
            <a:t>Bleiben Sie entspannt, wenn Sie Ihr Gerät verlieren. Ihre Dateien und Fotos sind sicher auf OneDrive gespeichert.</a:t>
          </a:r>
          <a:endParaRPr lang="de-AT" sz="1400" dirty="0"/>
        </a:p>
      </dgm:t>
    </dgm:pt>
    <dgm:pt modelId="{F3939134-F884-4BED-AD9B-0DC2116F8D6B}" type="parTrans" cxnId="{56D4592B-215B-4C63-83F3-E9480F3AE562}">
      <dgm:prSet/>
      <dgm:spPr/>
      <dgm:t>
        <a:bodyPr/>
        <a:lstStyle/>
        <a:p>
          <a:endParaRPr lang="de-AT"/>
        </a:p>
      </dgm:t>
    </dgm:pt>
    <dgm:pt modelId="{E5CF84F6-F5E2-4750-A5F6-7092AE1668EF}" type="sibTrans" cxnId="{56D4592B-215B-4C63-83F3-E9480F3AE562}">
      <dgm:prSet/>
      <dgm:spPr/>
      <dgm:t>
        <a:bodyPr/>
        <a:lstStyle/>
        <a:p>
          <a:endParaRPr lang="de-AT"/>
        </a:p>
      </dgm:t>
    </dgm:pt>
    <dgm:pt modelId="{D5275426-6DCD-46E2-AC22-BD2C24A771B7}">
      <dgm:prSet custT="1"/>
      <dgm:spPr/>
      <dgm:t>
        <a:bodyPr/>
        <a:lstStyle/>
        <a:p>
          <a:r>
            <a:rPr lang="de-AT" sz="1800" b="1" dirty="0"/>
            <a:t>Informationen teilen </a:t>
          </a:r>
          <a:endParaRPr lang="de-AT" sz="1800" dirty="0"/>
        </a:p>
      </dgm:t>
    </dgm:pt>
    <dgm:pt modelId="{0DFCFC97-4EC8-426D-8593-F7E7EAB1EDBF}" type="parTrans" cxnId="{C1958CE0-3F63-48F7-8F35-FDACC8836220}">
      <dgm:prSet/>
      <dgm:spPr/>
      <dgm:t>
        <a:bodyPr/>
        <a:lstStyle/>
        <a:p>
          <a:endParaRPr lang="de-AT"/>
        </a:p>
      </dgm:t>
    </dgm:pt>
    <dgm:pt modelId="{8330D411-CAD8-4F76-8A4F-7941EBBF5577}" type="sibTrans" cxnId="{C1958CE0-3F63-48F7-8F35-FDACC8836220}">
      <dgm:prSet/>
      <dgm:spPr/>
      <dgm:t>
        <a:bodyPr/>
        <a:lstStyle/>
        <a:p>
          <a:endParaRPr lang="de-AT"/>
        </a:p>
      </dgm:t>
    </dgm:pt>
    <dgm:pt modelId="{943BCE6A-2C10-49CC-A758-4F6DF285D36E}">
      <dgm:prSet custT="1"/>
      <dgm:spPr/>
      <dgm:t>
        <a:bodyPr anchor="ctr"/>
        <a:lstStyle/>
        <a:p>
          <a:pPr algn="ctr">
            <a:buNone/>
          </a:pPr>
          <a:r>
            <a:rPr lang="de-DE" sz="1400" dirty="0"/>
            <a:t>Bleiben Sie verbunden, teilen Sie Dokument und Fotos, und arbeiten Sie in Echtzeit im Team – alles in den vertrauten Office-Anwendungen</a:t>
          </a:r>
          <a:endParaRPr lang="de-AT" sz="1400" dirty="0"/>
        </a:p>
      </dgm:t>
    </dgm:pt>
    <dgm:pt modelId="{B9063575-791E-4D8F-B22E-E7EF4787DE95}" type="parTrans" cxnId="{15E17F31-82C3-4DC0-B946-BCF1CC4CAD39}">
      <dgm:prSet/>
      <dgm:spPr/>
      <dgm:t>
        <a:bodyPr/>
        <a:lstStyle/>
        <a:p>
          <a:endParaRPr lang="de-AT"/>
        </a:p>
      </dgm:t>
    </dgm:pt>
    <dgm:pt modelId="{8253534B-0A1F-460B-8589-793759285CC9}" type="sibTrans" cxnId="{15E17F31-82C3-4DC0-B946-BCF1CC4CAD39}">
      <dgm:prSet/>
      <dgm:spPr/>
      <dgm:t>
        <a:bodyPr/>
        <a:lstStyle/>
        <a:p>
          <a:endParaRPr lang="de-AT"/>
        </a:p>
      </dgm:t>
    </dgm:pt>
    <dgm:pt modelId="{A1624ACF-BB17-44E0-9DEB-F2644C2A44FF}">
      <dgm:prSet custT="1"/>
      <dgm:spPr/>
      <dgm:t>
        <a:bodyPr/>
        <a:lstStyle/>
        <a:p>
          <a:r>
            <a:rPr lang="de-AT" sz="1800" b="1" dirty="0"/>
            <a:t>Dateien bei Bedarf</a:t>
          </a:r>
          <a:endParaRPr lang="de-AT" sz="1800" dirty="0"/>
        </a:p>
      </dgm:t>
    </dgm:pt>
    <dgm:pt modelId="{EB36F50C-8894-4435-A76A-2FDAF11E6DC3}" type="parTrans" cxnId="{382ED6D3-A70A-4587-8EB9-73810B3D1608}">
      <dgm:prSet/>
      <dgm:spPr/>
      <dgm:t>
        <a:bodyPr/>
        <a:lstStyle/>
        <a:p>
          <a:endParaRPr lang="de-AT"/>
        </a:p>
      </dgm:t>
    </dgm:pt>
    <dgm:pt modelId="{962A7756-8F47-4DC8-871A-BCF4C6129861}" type="sibTrans" cxnId="{382ED6D3-A70A-4587-8EB9-73810B3D1608}">
      <dgm:prSet/>
      <dgm:spPr/>
      <dgm:t>
        <a:bodyPr/>
        <a:lstStyle/>
        <a:p>
          <a:endParaRPr lang="de-AT"/>
        </a:p>
      </dgm:t>
    </dgm:pt>
    <dgm:pt modelId="{745CFF58-3C3D-4DCC-809F-2EAFE409458C}">
      <dgm:prSet custT="1"/>
      <dgm:spPr/>
      <dgm:t>
        <a:bodyPr anchor="ctr"/>
        <a:lstStyle/>
        <a:p>
          <a:pPr algn="ctr">
            <a:buNone/>
          </a:pPr>
          <a:r>
            <a:rPr lang="de-DE" sz="1400" dirty="0"/>
            <a:t>Mit OneDrive in Windows 10 belegen Ihre Dateien keinen Platz mehr auf dem Computer.</a:t>
          </a:r>
          <a:endParaRPr lang="de-AT" sz="1400" dirty="0"/>
        </a:p>
      </dgm:t>
    </dgm:pt>
    <dgm:pt modelId="{C8A5F03B-D19A-4AAB-8F7C-26DFA811C898}" type="parTrans" cxnId="{24F2F764-85D8-4279-805F-08A00290E117}">
      <dgm:prSet/>
      <dgm:spPr/>
      <dgm:t>
        <a:bodyPr/>
        <a:lstStyle/>
        <a:p>
          <a:endParaRPr lang="de-AT"/>
        </a:p>
      </dgm:t>
    </dgm:pt>
    <dgm:pt modelId="{8EEBB609-49F7-42D8-B803-6B81197B2DBF}" type="sibTrans" cxnId="{24F2F764-85D8-4279-805F-08A00290E117}">
      <dgm:prSet/>
      <dgm:spPr/>
      <dgm:t>
        <a:bodyPr/>
        <a:lstStyle/>
        <a:p>
          <a:endParaRPr lang="de-AT"/>
        </a:p>
      </dgm:t>
    </dgm:pt>
    <dgm:pt modelId="{16584F12-17FC-4A28-925F-6A57554C1B9B}">
      <dgm:prSet custT="1"/>
      <dgm:spPr/>
      <dgm:t>
        <a:bodyPr/>
        <a:lstStyle/>
        <a:p>
          <a:r>
            <a:rPr lang="de-AT" sz="1800" b="1" dirty="0"/>
            <a:t>Dokumente scannen</a:t>
          </a:r>
          <a:endParaRPr lang="de-AT" sz="1800" dirty="0"/>
        </a:p>
      </dgm:t>
    </dgm:pt>
    <dgm:pt modelId="{72D03C23-1414-4797-9718-F6991799B0CD}" type="parTrans" cxnId="{A5033B21-53FC-4718-B89A-EEC59F762E80}">
      <dgm:prSet/>
      <dgm:spPr/>
      <dgm:t>
        <a:bodyPr/>
        <a:lstStyle/>
        <a:p>
          <a:endParaRPr lang="de-AT"/>
        </a:p>
      </dgm:t>
    </dgm:pt>
    <dgm:pt modelId="{9408F4F0-4E2D-4C80-9D3B-840127E8A97B}" type="sibTrans" cxnId="{A5033B21-53FC-4718-B89A-EEC59F762E80}">
      <dgm:prSet/>
      <dgm:spPr/>
      <dgm:t>
        <a:bodyPr/>
        <a:lstStyle/>
        <a:p>
          <a:endParaRPr lang="de-AT"/>
        </a:p>
      </dgm:t>
    </dgm:pt>
    <dgm:pt modelId="{4C3E1E76-4331-45D1-B15F-F3CFE9A5AB00}">
      <dgm:prSet custT="1"/>
      <dgm:spPr/>
      <dgm:t>
        <a:bodyPr anchor="ctr"/>
        <a:lstStyle/>
        <a:p>
          <a:pPr algn="ctr">
            <a:buNone/>
          </a:pPr>
          <a:r>
            <a:rPr lang="de-DE" sz="1400" dirty="0"/>
            <a:t>Scannen Sie Dokumente, Belege, Visitenkarten, Notizen und vieles mehr mit dem Mobilgerät, und speichern Sie die Kopien auf OneDrive.</a:t>
          </a:r>
          <a:endParaRPr lang="de-AT" sz="1400" dirty="0"/>
        </a:p>
      </dgm:t>
    </dgm:pt>
    <dgm:pt modelId="{E46B165B-A18D-419A-BB5C-88966864A3DE}" type="parTrans" cxnId="{95D52EAC-21C9-4A02-A160-AFD6685C759D}">
      <dgm:prSet/>
      <dgm:spPr/>
      <dgm:t>
        <a:bodyPr/>
        <a:lstStyle/>
        <a:p>
          <a:endParaRPr lang="de-AT"/>
        </a:p>
      </dgm:t>
    </dgm:pt>
    <dgm:pt modelId="{1FC3E3D8-F8D3-4B3E-AC7B-360EB6089203}" type="sibTrans" cxnId="{95D52EAC-21C9-4A02-A160-AFD6685C759D}">
      <dgm:prSet/>
      <dgm:spPr/>
      <dgm:t>
        <a:bodyPr/>
        <a:lstStyle/>
        <a:p>
          <a:endParaRPr lang="de-AT"/>
        </a:p>
      </dgm:t>
    </dgm:pt>
    <dgm:pt modelId="{ADE839A3-8A32-4168-B123-F67829F2BCE8}">
      <dgm:prSet custT="1"/>
      <dgm:spPr/>
      <dgm:t>
        <a:bodyPr/>
        <a:lstStyle/>
        <a:p>
          <a:pPr algn="l"/>
          <a:r>
            <a:rPr lang="de-AT" sz="1800" b="1" dirty="0"/>
            <a:t>Persönlicher Tresor</a:t>
          </a:r>
          <a:endParaRPr lang="de-AT" sz="1800" dirty="0"/>
        </a:p>
      </dgm:t>
    </dgm:pt>
    <dgm:pt modelId="{8AAA8292-5EA3-4A1D-8C71-F2E28C3BE1DA}" type="parTrans" cxnId="{B5B1F708-448E-40E1-BC32-DDF067A50111}">
      <dgm:prSet/>
      <dgm:spPr/>
      <dgm:t>
        <a:bodyPr/>
        <a:lstStyle/>
        <a:p>
          <a:endParaRPr lang="de-AT"/>
        </a:p>
      </dgm:t>
    </dgm:pt>
    <dgm:pt modelId="{7C9A50A5-7209-4CB9-A5C9-1E5474BF474A}" type="sibTrans" cxnId="{B5B1F708-448E-40E1-BC32-DDF067A50111}">
      <dgm:prSet/>
      <dgm:spPr/>
      <dgm:t>
        <a:bodyPr/>
        <a:lstStyle/>
        <a:p>
          <a:endParaRPr lang="de-AT"/>
        </a:p>
      </dgm:t>
    </dgm:pt>
    <dgm:pt modelId="{BCD50C37-CF66-4943-A4E8-A943C05B64BF}">
      <dgm:prSet custT="1"/>
      <dgm:spPr/>
      <dgm:t>
        <a:bodyPr anchor="ctr"/>
        <a:lstStyle/>
        <a:p>
          <a:pPr algn="ctr">
            <a:buNone/>
          </a:pPr>
          <a:r>
            <a:rPr lang="de-DE" sz="1400" dirty="0"/>
            <a:t>Speichern Sie wichtig Dateien und Fotos jetzt noch sicherer in ihrem persönlichen Tresor auf OneDrive.</a:t>
          </a:r>
          <a:endParaRPr lang="de-AT" sz="1400" dirty="0"/>
        </a:p>
      </dgm:t>
    </dgm:pt>
    <dgm:pt modelId="{CA1BDCE7-0432-475C-AA8C-D804B373A55B}" type="parTrans" cxnId="{9130630B-4C39-4DE6-BBD2-12FCB83F164C}">
      <dgm:prSet/>
      <dgm:spPr/>
      <dgm:t>
        <a:bodyPr/>
        <a:lstStyle/>
        <a:p>
          <a:endParaRPr lang="de-AT"/>
        </a:p>
      </dgm:t>
    </dgm:pt>
    <dgm:pt modelId="{AA98AB87-A2A0-4171-874C-DCDC934283A1}" type="sibTrans" cxnId="{9130630B-4C39-4DE6-BBD2-12FCB83F164C}">
      <dgm:prSet/>
      <dgm:spPr/>
      <dgm:t>
        <a:bodyPr/>
        <a:lstStyle/>
        <a:p>
          <a:endParaRPr lang="de-AT"/>
        </a:p>
      </dgm:t>
    </dgm:pt>
    <dgm:pt modelId="{3A533115-66AE-4B5E-B260-D7984F4D8478}" type="pres">
      <dgm:prSet presAssocID="{23A4CF80-68AA-424B-8F8A-88D2F4D4C080}" presName="diagram" presStyleCnt="0">
        <dgm:presLayoutVars>
          <dgm:dir/>
          <dgm:animLvl val="lvl"/>
          <dgm:resizeHandles val="exact"/>
        </dgm:presLayoutVars>
      </dgm:prSet>
      <dgm:spPr/>
    </dgm:pt>
    <dgm:pt modelId="{BA3995DD-3AAF-4E22-AF1A-6B2893632E99}" type="pres">
      <dgm:prSet presAssocID="{1579B090-B57A-4234-8F40-245EAA5E4AC9}" presName="compNode" presStyleCnt="0"/>
      <dgm:spPr/>
    </dgm:pt>
    <dgm:pt modelId="{23DC1A36-9242-4A2E-B8E4-D78F3DC0BAFB}" type="pres">
      <dgm:prSet presAssocID="{1579B090-B57A-4234-8F40-245EAA5E4AC9}" presName="childRect" presStyleLbl="bgAcc1" presStyleIdx="0" presStyleCnt="6">
        <dgm:presLayoutVars>
          <dgm:bulletEnabled val="1"/>
        </dgm:presLayoutVars>
      </dgm:prSet>
      <dgm:spPr/>
    </dgm:pt>
    <dgm:pt modelId="{8CAAA90C-B897-4A6E-9AA4-5DA7C205AC39}" type="pres">
      <dgm:prSet presAssocID="{1579B090-B57A-4234-8F40-245EAA5E4AC9}" presName="parentText" presStyleLbl="node1" presStyleIdx="0" presStyleCnt="0">
        <dgm:presLayoutVars>
          <dgm:chMax val="0"/>
          <dgm:bulletEnabled val="1"/>
        </dgm:presLayoutVars>
      </dgm:prSet>
      <dgm:spPr/>
    </dgm:pt>
    <dgm:pt modelId="{CAF27ACC-242F-4DB8-9B9D-B3F4A0D80612}" type="pres">
      <dgm:prSet presAssocID="{1579B090-B57A-4234-8F40-245EAA5E4AC9}" presName="parentRect" presStyleLbl="alignNode1" presStyleIdx="0" presStyleCnt="6"/>
      <dgm:spPr/>
    </dgm:pt>
    <dgm:pt modelId="{85E5C354-02C0-413E-950A-B18D20A09D49}" type="pres">
      <dgm:prSet presAssocID="{1579B090-B57A-4234-8F40-245EAA5E4AC9}" presName="adorn" presStyleLbl="fgAccFollowNode1" presStyleIdx="0" presStyleCnt="6"/>
      <dgm:spPr>
        <a:noFill/>
        <a:ln>
          <a:noFill/>
        </a:ln>
      </dgm:spPr>
    </dgm:pt>
    <dgm:pt modelId="{E0B3FF79-9033-4569-838A-C9B40ED9C02E}" type="pres">
      <dgm:prSet presAssocID="{704471F8-5E0D-45EC-8F7C-33AD28A4D654}" presName="sibTrans" presStyleLbl="sibTrans2D1" presStyleIdx="0" presStyleCnt="0"/>
      <dgm:spPr/>
    </dgm:pt>
    <dgm:pt modelId="{E73BE5DE-B7C3-4893-AB1F-D826411055EF}" type="pres">
      <dgm:prSet presAssocID="{851DC14F-104C-4798-8647-566DB04A92E7}" presName="compNode" presStyleCnt="0"/>
      <dgm:spPr/>
    </dgm:pt>
    <dgm:pt modelId="{E68D3733-E916-414A-8DFB-FE7AF29634BC}" type="pres">
      <dgm:prSet presAssocID="{851DC14F-104C-4798-8647-566DB04A92E7}" presName="childRect" presStyleLbl="bgAcc1" presStyleIdx="1" presStyleCnt="6">
        <dgm:presLayoutVars>
          <dgm:bulletEnabled val="1"/>
        </dgm:presLayoutVars>
      </dgm:prSet>
      <dgm:spPr/>
    </dgm:pt>
    <dgm:pt modelId="{B624A0CB-CB4D-49BA-83F0-DF1782F33B84}" type="pres">
      <dgm:prSet presAssocID="{851DC14F-104C-4798-8647-566DB04A92E7}" presName="parentText" presStyleLbl="node1" presStyleIdx="0" presStyleCnt="0">
        <dgm:presLayoutVars>
          <dgm:chMax val="0"/>
          <dgm:bulletEnabled val="1"/>
        </dgm:presLayoutVars>
      </dgm:prSet>
      <dgm:spPr/>
    </dgm:pt>
    <dgm:pt modelId="{EF42CE63-E62E-4D37-8F72-C599E9B2662C}" type="pres">
      <dgm:prSet presAssocID="{851DC14F-104C-4798-8647-566DB04A92E7}" presName="parentRect" presStyleLbl="alignNode1" presStyleIdx="1" presStyleCnt="6"/>
      <dgm:spPr/>
    </dgm:pt>
    <dgm:pt modelId="{9C70139F-AC64-40A0-8D73-FFE707C90FD7}" type="pres">
      <dgm:prSet presAssocID="{851DC14F-104C-4798-8647-566DB04A92E7}" presName="adorn" presStyleLbl="fgAccFollowNode1" presStyleIdx="1" presStyleCnt="6"/>
      <dgm:spPr>
        <a:noFill/>
        <a:ln>
          <a:noFill/>
        </a:ln>
      </dgm:spPr>
    </dgm:pt>
    <dgm:pt modelId="{479674A3-1A14-4A0D-9226-01EDBAEC656D}" type="pres">
      <dgm:prSet presAssocID="{44C21749-FB73-405A-9950-97328A0563EC}" presName="sibTrans" presStyleLbl="sibTrans2D1" presStyleIdx="0" presStyleCnt="0"/>
      <dgm:spPr/>
    </dgm:pt>
    <dgm:pt modelId="{73C4057A-55DE-4C10-8DE5-6E8ABC841823}" type="pres">
      <dgm:prSet presAssocID="{D5275426-6DCD-46E2-AC22-BD2C24A771B7}" presName="compNode" presStyleCnt="0"/>
      <dgm:spPr/>
    </dgm:pt>
    <dgm:pt modelId="{FB80D390-CEDE-4540-851A-4D1DFE3E793B}" type="pres">
      <dgm:prSet presAssocID="{D5275426-6DCD-46E2-AC22-BD2C24A771B7}" presName="childRect" presStyleLbl="bgAcc1" presStyleIdx="2" presStyleCnt="6">
        <dgm:presLayoutVars>
          <dgm:bulletEnabled val="1"/>
        </dgm:presLayoutVars>
      </dgm:prSet>
      <dgm:spPr/>
    </dgm:pt>
    <dgm:pt modelId="{1F5E230E-1BB8-45CA-8583-FFBC7E22ABA2}" type="pres">
      <dgm:prSet presAssocID="{D5275426-6DCD-46E2-AC22-BD2C24A771B7}" presName="parentText" presStyleLbl="node1" presStyleIdx="0" presStyleCnt="0">
        <dgm:presLayoutVars>
          <dgm:chMax val="0"/>
          <dgm:bulletEnabled val="1"/>
        </dgm:presLayoutVars>
      </dgm:prSet>
      <dgm:spPr/>
    </dgm:pt>
    <dgm:pt modelId="{006E1CB7-32DD-4867-8311-AD925906EA6A}" type="pres">
      <dgm:prSet presAssocID="{D5275426-6DCD-46E2-AC22-BD2C24A771B7}" presName="parentRect" presStyleLbl="alignNode1" presStyleIdx="2" presStyleCnt="6"/>
      <dgm:spPr/>
    </dgm:pt>
    <dgm:pt modelId="{B9A617C7-87EB-4FFF-8896-BACD04C806E3}" type="pres">
      <dgm:prSet presAssocID="{D5275426-6DCD-46E2-AC22-BD2C24A771B7}" presName="adorn" presStyleLbl="fgAccFollowNode1" presStyleIdx="2" presStyleCnt="6"/>
      <dgm:spPr>
        <a:noFill/>
        <a:ln>
          <a:noFill/>
        </a:ln>
      </dgm:spPr>
    </dgm:pt>
    <dgm:pt modelId="{5003CD9B-303F-47EB-BCF7-C0B1038BCCAC}" type="pres">
      <dgm:prSet presAssocID="{8330D411-CAD8-4F76-8A4F-7941EBBF5577}" presName="sibTrans" presStyleLbl="sibTrans2D1" presStyleIdx="0" presStyleCnt="0"/>
      <dgm:spPr/>
    </dgm:pt>
    <dgm:pt modelId="{3DC2CCD8-FE50-476B-916A-67991965FE3D}" type="pres">
      <dgm:prSet presAssocID="{A1624ACF-BB17-44E0-9DEB-F2644C2A44FF}" presName="compNode" presStyleCnt="0"/>
      <dgm:spPr/>
    </dgm:pt>
    <dgm:pt modelId="{9B623F24-030B-4CCD-B344-F11D44B16A0D}" type="pres">
      <dgm:prSet presAssocID="{A1624ACF-BB17-44E0-9DEB-F2644C2A44FF}" presName="childRect" presStyleLbl="bgAcc1" presStyleIdx="3" presStyleCnt="6">
        <dgm:presLayoutVars>
          <dgm:bulletEnabled val="1"/>
        </dgm:presLayoutVars>
      </dgm:prSet>
      <dgm:spPr/>
    </dgm:pt>
    <dgm:pt modelId="{0EBD0C9B-6BEE-4748-88BA-58E8D4BCC2C3}" type="pres">
      <dgm:prSet presAssocID="{A1624ACF-BB17-44E0-9DEB-F2644C2A44FF}" presName="parentText" presStyleLbl="node1" presStyleIdx="0" presStyleCnt="0">
        <dgm:presLayoutVars>
          <dgm:chMax val="0"/>
          <dgm:bulletEnabled val="1"/>
        </dgm:presLayoutVars>
      </dgm:prSet>
      <dgm:spPr/>
    </dgm:pt>
    <dgm:pt modelId="{3F616F60-EA68-47C7-9754-A69003C0ADDA}" type="pres">
      <dgm:prSet presAssocID="{A1624ACF-BB17-44E0-9DEB-F2644C2A44FF}" presName="parentRect" presStyleLbl="alignNode1" presStyleIdx="3" presStyleCnt="6"/>
      <dgm:spPr/>
    </dgm:pt>
    <dgm:pt modelId="{040F27E9-60CE-4494-AF3E-7652E6DF1728}" type="pres">
      <dgm:prSet presAssocID="{A1624ACF-BB17-44E0-9DEB-F2644C2A44FF}" presName="adorn" presStyleLbl="fgAccFollowNode1" presStyleIdx="3" presStyleCnt="6"/>
      <dgm:spPr>
        <a:noFill/>
        <a:ln>
          <a:noFill/>
        </a:ln>
      </dgm:spPr>
    </dgm:pt>
    <dgm:pt modelId="{DF369E13-2A09-4A49-8A5C-D06D741F0856}" type="pres">
      <dgm:prSet presAssocID="{962A7756-8F47-4DC8-871A-BCF4C6129861}" presName="sibTrans" presStyleLbl="sibTrans2D1" presStyleIdx="0" presStyleCnt="0"/>
      <dgm:spPr/>
    </dgm:pt>
    <dgm:pt modelId="{269350D8-AFA4-414F-9672-0BEFD10D5FCA}" type="pres">
      <dgm:prSet presAssocID="{16584F12-17FC-4A28-925F-6A57554C1B9B}" presName="compNode" presStyleCnt="0"/>
      <dgm:spPr/>
    </dgm:pt>
    <dgm:pt modelId="{83E20300-2732-4DAD-AF09-2BD2C79B01AC}" type="pres">
      <dgm:prSet presAssocID="{16584F12-17FC-4A28-925F-6A57554C1B9B}" presName="childRect" presStyleLbl="bgAcc1" presStyleIdx="4" presStyleCnt="6">
        <dgm:presLayoutVars>
          <dgm:bulletEnabled val="1"/>
        </dgm:presLayoutVars>
      </dgm:prSet>
      <dgm:spPr/>
    </dgm:pt>
    <dgm:pt modelId="{F6B2A76F-74F2-40FD-9921-E2840C6B7927}" type="pres">
      <dgm:prSet presAssocID="{16584F12-17FC-4A28-925F-6A57554C1B9B}" presName="parentText" presStyleLbl="node1" presStyleIdx="0" presStyleCnt="0">
        <dgm:presLayoutVars>
          <dgm:chMax val="0"/>
          <dgm:bulletEnabled val="1"/>
        </dgm:presLayoutVars>
      </dgm:prSet>
      <dgm:spPr/>
    </dgm:pt>
    <dgm:pt modelId="{E13E733C-5311-41DB-B622-437F089E307B}" type="pres">
      <dgm:prSet presAssocID="{16584F12-17FC-4A28-925F-6A57554C1B9B}" presName="parentRect" presStyleLbl="alignNode1" presStyleIdx="4" presStyleCnt="6"/>
      <dgm:spPr/>
    </dgm:pt>
    <dgm:pt modelId="{347F11E1-12CB-4EEA-85FC-713319E8257B}" type="pres">
      <dgm:prSet presAssocID="{16584F12-17FC-4A28-925F-6A57554C1B9B}" presName="adorn" presStyleLbl="fgAccFollowNode1" presStyleIdx="4" presStyleCnt="6"/>
      <dgm:spPr>
        <a:noFill/>
        <a:ln>
          <a:noFill/>
        </a:ln>
      </dgm:spPr>
    </dgm:pt>
    <dgm:pt modelId="{5DB7BB7F-2302-4F78-892F-77704AAC141E}" type="pres">
      <dgm:prSet presAssocID="{9408F4F0-4E2D-4C80-9D3B-840127E8A97B}" presName="sibTrans" presStyleLbl="sibTrans2D1" presStyleIdx="0" presStyleCnt="0"/>
      <dgm:spPr/>
    </dgm:pt>
    <dgm:pt modelId="{B5B9BE26-1981-4622-804D-17F19CF2BAE6}" type="pres">
      <dgm:prSet presAssocID="{ADE839A3-8A32-4168-B123-F67829F2BCE8}" presName="compNode" presStyleCnt="0"/>
      <dgm:spPr/>
    </dgm:pt>
    <dgm:pt modelId="{35AE120B-76BD-43D3-A209-22D8998F5BE9}" type="pres">
      <dgm:prSet presAssocID="{ADE839A3-8A32-4168-B123-F67829F2BCE8}" presName="childRect" presStyleLbl="bgAcc1" presStyleIdx="5" presStyleCnt="6">
        <dgm:presLayoutVars>
          <dgm:bulletEnabled val="1"/>
        </dgm:presLayoutVars>
      </dgm:prSet>
      <dgm:spPr/>
    </dgm:pt>
    <dgm:pt modelId="{1F917C92-79E0-433E-A84F-80E10CF0FCEF}" type="pres">
      <dgm:prSet presAssocID="{ADE839A3-8A32-4168-B123-F67829F2BCE8}" presName="parentText" presStyleLbl="node1" presStyleIdx="0" presStyleCnt="0">
        <dgm:presLayoutVars>
          <dgm:chMax val="0"/>
          <dgm:bulletEnabled val="1"/>
        </dgm:presLayoutVars>
      </dgm:prSet>
      <dgm:spPr/>
    </dgm:pt>
    <dgm:pt modelId="{0E51ADB1-1FAB-4A45-8B88-BE5B107EEC13}" type="pres">
      <dgm:prSet presAssocID="{ADE839A3-8A32-4168-B123-F67829F2BCE8}" presName="parentRect" presStyleLbl="alignNode1" presStyleIdx="5" presStyleCnt="6"/>
      <dgm:spPr/>
    </dgm:pt>
    <dgm:pt modelId="{90047E97-C473-4E2D-B3CC-13874CFF14DB}" type="pres">
      <dgm:prSet presAssocID="{ADE839A3-8A32-4168-B123-F67829F2BCE8}" presName="adorn" presStyleLbl="fgAccFollowNode1" presStyleIdx="5" presStyleCnt="6"/>
      <dgm:spPr>
        <a:noFill/>
        <a:ln>
          <a:noFill/>
        </a:ln>
      </dgm:spPr>
    </dgm:pt>
  </dgm:ptLst>
  <dgm:cxnLst>
    <dgm:cxn modelId="{B5B1F708-448E-40E1-BC32-DDF067A50111}" srcId="{23A4CF80-68AA-424B-8F8A-88D2F4D4C080}" destId="{ADE839A3-8A32-4168-B123-F67829F2BCE8}" srcOrd="5" destOrd="0" parTransId="{8AAA8292-5EA3-4A1D-8C71-F2E28C3BE1DA}" sibTransId="{7C9A50A5-7209-4CB9-A5C9-1E5474BF474A}"/>
    <dgm:cxn modelId="{9130630B-4C39-4DE6-BBD2-12FCB83F164C}" srcId="{ADE839A3-8A32-4168-B123-F67829F2BCE8}" destId="{BCD50C37-CF66-4943-A4E8-A943C05B64BF}" srcOrd="0" destOrd="0" parTransId="{CA1BDCE7-0432-475C-AA8C-D804B373A55B}" sibTransId="{AA98AB87-A2A0-4171-874C-DCDC934283A1}"/>
    <dgm:cxn modelId="{F1AF9A10-88C4-40FA-B462-18B78BDB7F0A}" type="presOf" srcId="{44C21749-FB73-405A-9950-97328A0563EC}" destId="{479674A3-1A14-4A0D-9226-01EDBAEC656D}" srcOrd="0" destOrd="0" presId="urn:microsoft.com/office/officeart/2005/8/layout/bList2"/>
    <dgm:cxn modelId="{0669D01C-B97A-495A-875E-CFEC9C9F1748}" type="presOf" srcId="{16584F12-17FC-4A28-925F-6A57554C1B9B}" destId="{E13E733C-5311-41DB-B622-437F089E307B}" srcOrd="1" destOrd="0" presId="urn:microsoft.com/office/officeart/2005/8/layout/bList2"/>
    <dgm:cxn modelId="{A5033B21-53FC-4718-B89A-EEC59F762E80}" srcId="{23A4CF80-68AA-424B-8F8A-88D2F4D4C080}" destId="{16584F12-17FC-4A28-925F-6A57554C1B9B}" srcOrd="4" destOrd="0" parTransId="{72D03C23-1414-4797-9718-F6991799B0CD}" sibTransId="{9408F4F0-4E2D-4C80-9D3B-840127E8A97B}"/>
    <dgm:cxn modelId="{56D4592B-215B-4C63-83F3-E9480F3AE562}" srcId="{851DC14F-104C-4798-8647-566DB04A92E7}" destId="{07B30155-5204-4F35-865E-E13504AABD72}" srcOrd="0" destOrd="0" parTransId="{F3939134-F884-4BED-AD9B-0DC2116F8D6B}" sibTransId="{E5CF84F6-F5E2-4750-A5F6-7092AE1668EF}"/>
    <dgm:cxn modelId="{15E17F31-82C3-4DC0-B946-BCF1CC4CAD39}" srcId="{D5275426-6DCD-46E2-AC22-BD2C24A771B7}" destId="{943BCE6A-2C10-49CC-A758-4F6DF285D36E}" srcOrd="0" destOrd="0" parTransId="{B9063575-791E-4D8F-B22E-E7EF4787DE95}" sibTransId="{8253534B-0A1F-460B-8589-793759285CC9}"/>
    <dgm:cxn modelId="{C382BD40-F462-48EC-B1C0-5DE8BC5239EA}" type="presOf" srcId="{1579B090-B57A-4234-8F40-245EAA5E4AC9}" destId="{CAF27ACC-242F-4DB8-9B9D-B3F4A0D80612}" srcOrd="1" destOrd="0" presId="urn:microsoft.com/office/officeart/2005/8/layout/bList2"/>
    <dgm:cxn modelId="{CF5E6C5E-EE92-4D05-85E8-C649E6BB86E6}" type="presOf" srcId="{745CFF58-3C3D-4DCC-809F-2EAFE409458C}" destId="{9B623F24-030B-4CCD-B344-F11D44B16A0D}" srcOrd="0" destOrd="0" presId="urn:microsoft.com/office/officeart/2005/8/layout/bList2"/>
    <dgm:cxn modelId="{6C7EE841-1F46-4ACA-B448-2905A390CC2E}" type="presOf" srcId="{943BCE6A-2C10-49CC-A758-4F6DF285D36E}" destId="{FB80D390-CEDE-4540-851A-4D1DFE3E793B}" srcOrd="0" destOrd="0" presId="urn:microsoft.com/office/officeart/2005/8/layout/bList2"/>
    <dgm:cxn modelId="{AA461E63-948D-4E4B-A8D3-BB079620258B}" type="presOf" srcId="{BCD50C37-CF66-4943-A4E8-A943C05B64BF}" destId="{35AE120B-76BD-43D3-A209-22D8998F5BE9}" srcOrd="0" destOrd="0" presId="urn:microsoft.com/office/officeart/2005/8/layout/bList2"/>
    <dgm:cxn modelId="{24F2F764-85D8-4279-805F-08A00290E117}" srcId="{A1624ACF-BB17-44E0-9DEB-F2644C2A44FF}" destId="{745CFF58-3C3D-4DCC-809F-2EAFE409458C}" srcOrd="0" destOrd="0" parTransId="{C8A5F03B-D19A-4AAB-8F7C-26DFA811C898}" sibTransId="{8EEBB609-49F7-42D8-B803-6B81197B2DBF}"/>
    <dgm:cxn modelId="{5D39CD4C-0C66-48C1-A2E7-CD8AB09DE0E4}" type="presOf" srcId="{A1624ACF-BB17-44E0-9DEB-F2644C2A44FF}" destId="{3F616F60-EA68-47C7-9754-A69003C0ADDA}" srcOrd="1" destOrd="0" presId="urn:microsoft.com/office/officeart/2005/8/layout/bList2"/>
    <dgm:cxn modelId="{AFCE7F50-3946-4F6D-8DBB-F61D1A8E1D74}" type="presOf" srcId="{07B30155-5204-4F35-865E-E13504AABD72}" destId="{E68D3733-E916-414A-8DFB-FE7AF29634BC}" srcOrd="0" destOrd="0" presId="urn:microsoft.com/office/officeart/2005/8/layout/bList2"/>
    <dgm:cxn modelId="{9CDECC51-B4CD-42BA-9AFF-20E54F049D3F}" type="presOf" srcId="{D5275426-6DCD-46E2-AC22-BD2C24A771B7}" destId="{006E1CB7-32DD-4867-8311-AD925906EA6A}" srcOrd="1" destOrd="0" presId="urn:microsoft.com/office/officeart/2005/8/layout/bList2"/>
    <dgm:cxn modelId="{BEF03777-7023-49C0-93E3-585E82BB3FC8}" type="presOf" srcId="{704471F8-5E0D-45EC-8F7C-33AD28A4D654}" destId="{E0B3FF79-9033-4569-838A-C9B40ED9C02E}" srcOrd="0" destOrd="0" presId="urn:microsoft.com/office/officeart/2005/8/layout/bList2"/>
    <dgm:cxn modelId="{F20A6657-7443-4C49-9ACD-863F7AFEC860}" type="presOf" srcId="{ADE839A3-8A32-4168-B123-F67829F2BCE8}" destId="{0E51ADB1-1FAB-4A45-8B88-BE5B107EEC13}" srcOrd="1" destOrd="0" presId="urn:microsoft.com/office/officeart/2005/8/layout/bList2"/>
    <dgm:cxn modelId="{279F8D83-F6E2-489B-A803-E299DF0DCF61}" type="presOf" srcId="{16584F12-17FC-4A28-925F-6A57554C1B9B}" destId="{F6B2A76F-74F2-40FD-9921-E2840C6B7927}" srcOrd="0" destOrd="0" presId="urn:microsoft.com/office/officeart/2005/8/layout/bList2"/>
    <dgm:cxn modelId="{7CB3E09A-077C-4317-8E22-A8F4F5B8D945}" type="presOf" srcId="{851DC14F-104C-4798-8647-566DB04A92E7}" destId="{EF42CE63-E62E-4D37-8F72-C599E9B2662C}" srcOrd="1" destOrd="0" presId="urn:microsoft.com/office/officeart/2005/8/layout/bList2"/>
    <dgm:cxn modelId="{352E0F9F-0621-4273-9B7C-452F906464F0}" type="presOf" srcId="{A1624ACF-BB17-44E0-9DEB-F2644C2A44FF}" destId="{0EBD0C9B-6BEE-4748-88BA-58E8D4BCC2C3}" srcOrd="0" destOrd="0" presId="urn:microsoft.com/office/officeart/2005/8/layout/bList2"/>
    <dgm:cxn modelId="{DB5A20A8-C485-49BA-BA9F-3BD1625743F1}" type="presOf" srcId="{23A4CF80-68AA-424B-8F8A-88D2F4D4C080}" destId="{3A533115-66AE-4B5E-B260-D7984F4D8478}" srcOrd="0" destOrd="0" presId="urn:microsoft.com/office/officeart/2005/8/layout/bList2"/>
    <dgm:cxn modelId="{95D52EAC-21C9-4A02-A160-AFD6685C759D}" srcId="{16584F12-17FC-4A28-925F-6A57554C1B9B}" destId="{4C3E1E76-4331-45D1-B15F-F3CFE9A5AB00}" srcOrd="0" destOrd="0" parTransId="{E46B165B-A18D-419A-BB5C-88966864A3DE}" sibTransId="{1FC3E3D8-F8D3-4B3E-AC7B-360EB6089203}"/>
    <dgm:cxn modelId="{105307AD-7A35-48CB-9B86-EC53F9B137F2}" type="presOf" srcId="{9408F4F0-4E2D-4C80-9D3B-840127E8A97B}" destId="{5DB7BB7F-2302-4F78-892F-77704AAC141E}" srcOrd="0" destOrd="0" presId="urn:microsoft.com/office/officeart/2005/8/layout/bList2"/>
    <dgm:cxn modelId="{B732BDB6-78FE-49AE-9182-9E382AAA8F1B}" srcId="{1579B090-B57A-4234-8F40-245EAA5E4AC9}" destId="{3D3C89A0-4583-47C7-9271-540921E9D793}" srcOrd="0" destOrd="0" parTransId="{A82AF9D9-BB35-419D-98FF-7B0836BDAA4C}" sibTransId="{6FB3157E-12C1-4A7D-80B3-4B1BEC625D56}"/>
    <dgm:cxn modelId="{90F636C6-5257-427C-AE13-CBC506333EAD}" type="presOf" srcId="{ADE839A3-8A32-4168-B123-F67829F2BCE8}" destId="{1F917C92-79E0-433E-A84F-80E10CF0FCEF}" srcOrd="0" destOrd="0" presId="urn:microsoft.com/office/officeart/2005/8/layout/bList2"/>
    <dgm:cxn modelId="{F4C29DCC-8461-4D6B-8E2F-358FD7E7CDF8}" type="presOf" srcId="{1579B090-B57A-4234-8F40-245EAA5E4AC9}" destId="{8CAAA90C-B897-4A6E-9AA4-5DA7C205AC39}" srcOrd="0" destOrd="0" presId="urn:microsoft.com/office/officeart/2005/8/layout/bList2"/>
    <dgm:cxn modelId="{382ED6D3-A70A-4587-8EB9-73810B3D1608}" srcId="{23A4CF80-68AA-424B-8F8A-88D2F4D4C080}" destId="{A1624ACF-BB17-44E0-9DEB-F2644C2A44FF}" srcOrd="3" destOrd="0" parTransId="{EB36F50C-8894-4435-A76A-2FDAF11E6DC3}" sibTransId="{962A7756-8F47-4DC8-871A-BCF4C6129861}"/>
    <dgm:cxn modelId="{59E288DA-50DF-49DB-8BE1-5FC9451FED9A}" type="presOf" srcId="{D5275426-6DCD-46E2-AC22-BD2C24A771B7}" destId="{1F5E230E-1BB8-45CA-8583-FFBC7E22ABA2}" srcOrd="0" destOrd="0" presId="urn:microsoft.com/office/officeart/2005/8/layout/bList2"/>
    <dgm:cxn modelId="{2CC41ADB-7760-4D66-AA89-0ADC0DBDFB8F}" type="presOf" srcId="{4C3E1E76-4331-45D1-B15F-F3CFE9A5AB00}" destId="{83E20300-2732-4DAD-AF09-2BD2C79B01AC}" srcOrd="0" destOrd="0" presId="urn:microsoft.com/office/officeart/2005/8/layout/bList2"/>
    <dgm:cxn modelId="{1CBBA9DE-5DFD-453C-BA74-48AD97F8D97C}" type="presOf" srcId="{962A7756-8F47-4DC8-871A-BCF4C6129861}" destId="{DF369E13-2A09-4A49-8A5C-D06D741F0856}" srcOrd="0" destOrd="0" presId="urn:microsoft.com/office/officeart/2005/8/layout/bList2"/>
    <dgm:cxn modelId="{C1958CE0-3F63-48F7-8F35-FDACC8836220}" srcId="{23A4CF80-68AA-424B-8F8A-88D2F4D4C080}" destId="{D5275426-6DCD-46E2-AC22-BD2C24A771B7}" srcOrd="2" destOrd="0" parTransId="{0DFCFC97-4EC8-426D-8593-F7E7EAB1EDBF}" sibTransId="{8330D411-CAD8-4F76-8A4F-7941EBBF5577}"/>
    <dgm:cxn modelId="{FF3850E1-752C-4003-817E-210CC5430F71}" type="presOf" srcId="{851DC14F-104C-4798-8647-566DB04A92E7}" destId="{B624A0CB-CB4D-49BA-83F0-DF1782F33B84}" srcOrd="0" destOrd="0" presId="urn:microsoft.com/office/officeart/2005/8/layout/bList2"/>
    <dgm:cxn modelId="{1818F6E8-C1C5-4578-AB86-60842EB31D68}" type="presOf" srcId="{3D3C89A0-4583-47C7-9271-540921E9D793}" destId="{23DC1A36-9242-4A2E-B8E4-D78F3DC0BAFB}" srcOrd="0" destOrd="0" presId="urn:microsoft.com/office/officeart/2005/8/layout/bList2"/>
    <dgm:cxn modelId="{B52865E9-496E-49AE-A0FF-742B0FECFECE}" type="presOf" srcId="{8330D411-CAD8-4F76-8A4F-7941EBBF5577}" destId="{5003CD9B-303F-47EB-BCF7-C0B1038BCCAC}" srcOrd="0" destOrd="0" presId="urn:microsoft.com/office/officeart/2005/8/layout/bList2"/>
    <dgm:cxn modelId="{7103A6EC-B78C-4B73-8989-84344B3E0368}" srcId="{23A4CF80-68AA-424B-8F8A-88D2F4D4C080}" destId="{1579B090-B57A-4234-8F40-245EAA5E4AC9}" srcOrd="0" destOrd="0" parTransId="{C6A1122F-E3AC-49D5-B9B4-52DA7647443E}" sibTransId="{704471F8-5E0D-45EC-8F7C-33AD28A4D654}"/>
    <dgm:cxn modelId="{34582AF1-BC95-492D-A6EF-D6846541F6CF}" srcId="{23A4CF80-68AA-424B-8F8A-88D2F4D4C080}" destId="{851DC14F-104C-4798-8647-566DB04A92E7}" srcOrd="1" destOrd="0" parTransId="{F06AFC61-5AD3-4B95-A6AD-682121DD2E1A}" sibTransId="{44C21749-FB73-405A-9950-97328A0563EC}"/>
    <dgm:cxn modelId="{C9C1AEC1-6B67-4874-AB0E-1480CF21DF04}" type="presParOf" srcId="{3A533115-66AE-4B5E-B260-D7984F4D8478}" destId="{BA3995DD-3AAF-4E22-AF1A-6B2893632E99}" srcOrd="0" destOrd="0" presId="urn:microsoft.com/office/officeart/2005/8/layout/bList2"/>
    <dgm:cxn modelId="{C06FA1C1-9ED5-488F-9A8F-B33FB5530639}" type="presParOf" srcId="{BA3995DD-3AAF-4E22-AF1A-6B2893632E99}" destId="{23DC1A36-9242-4A2E-B8E4-D78F3DC0BAFB}" srcOrd="0" destOrd="0" presId="urn:microsoft.com/office/officeart/2005/8/layout/bList2"/>
    <dgm:cxn modelId="{427B0369-BBB1-48C5-A63C-E0F1B58628CB}" type="presParOf" srcId="{BA3995DD-3AAF-4E22-AF1A-6B2893632E99}" destId="{8CAAA90C-B897-4A6E-9AA4-5DA7C205AC39}" srcOrd="1" destOrd="0" presId="urn:microsoft.com/office/officeart/2005/8/layout/bList2"/>
    <dgm:cxn modelId="{44A0024F-750F-4118-B258-90D003841B08}" type="presParOf" srcId="{BA3995DD-3AAF-4E22-AF1A-6B2893632E99}" destId="{CAF27ACC-242F-4DB8-9B9D-B3F4A0D80612}" srcOrd="2" destOrd="0" presId="urn:microsoft.com/office/officeart/2005/8/layout/bList2"/>
    <dgm:cxn modelId="{60DB2404-29BF-443A-A3AC-7661C4E14600}" type="presParOf" srcId="{BA3995DD-3AAF-4E22-AF1A-6B2893632E99}" destId="{85E5C354-02C0-413E-950A-B18D20A09D49}" srcOrd="3" destOrd="0" presId="urn:microsoft.com/office/officeart/2005/8/layout/bList2"/>
    <dgm:cxn modelId="{6BEF259B-45D0-4C9F-9888-0B4576D20605}" type="presParOf" srcId="{3A533115-66AE-4B5E-B260-D7984F4D8478}" destId="{E0B3FF79-9033-4569-838A-C9B40ED9C02E}" srcOrd="1" destOrd="0" presId="urn:microsoft.com/office/officeart/2005/8/layout/bList2"/>
    <dgm:cxn modelId="{BDF40486-66CC-4497-AC0D-B258FE48EBF7}" type="presParOf" srcId="{3A533115-66AE-4B5E-B260-D7984F4D8478}" destId="{E73BE5DE-B7C3-4893-AB1F-D826411055EF}" srcOrd="2" destOrd="0" presId="urn:microsoft.com/office/officeart/2005/8/layout/bList2"/>
    <dgm:cxn modelId="{86792BE9-F82F-4B73-B5C6-4F5C2A4169B6}" type="presParOf" srcId="{E73BE5DE-B7C3-4893-AB1F-D826411055EF}" destId="{E68D3733-E916-414A-8DFB-FE7AF29634BC}" srcOrd="0" destOrd="0" presId="urn:microsoft.com/office/officeart/2005/8/layout/bList2"/>
    <dgm:cxn modelId="{9CED0151-620B-4B79-A35D-FBA2FCAB53C6}" type="presParOf" srcId="{E73BE5DE-B7C3-4893-AB1F-D826411055EF}" destId="{B624A0CB-CB4D-49BA-83F0-DF1782F33B84}" srcOrd="1" destOrd="0" presId="urn:microsoft.com/office/officeart/2005/8/layout/bList2"/>
    <dgm:cxn modelId="{902479AE-03AA-4596-AD3C-822DD8E01AC4}" type="presParOf" srcId="{E73BE5DE-B7C3-4893-AB1F-D826411055EF}" destId="{EF42CE63-E62E-4D37-8F72-C599E9B2662C}" srcOrd="2" destOrd="0" presId="urn:microsoft.com/office/officeart/2005/8/layout/bList2"/>
    <dgm:cxn modelId="{FBBF8B6C-E286-4100-8649-6315EF7B5BDB}" type="presParOf" srcId="{E73BE5DE-B7C3-4893-AB1F-D826411055EF}" destId="{9C70139F-AC64-40A0-8D73-FFE707C90FD7}" srcOrd="3" destOrd="0" presId="urn:microsoft.com/office/officeart/2005/8/layout/bList2"/>
    <dgm:cxn modelId="{02559434-6482-4A93-B289-20BC664975CF}" type="presParOf" srcId="{3A533115-66AE-4B5E-B260-D7984F4D8478}" destId="{479674A3-1A14-4A0D-9226-01EDBAEC656D}" srcOrd="3" destOrd="0" presId="urn:microsoft.com/office/officeart/2005/8/layout/bList2"/>
    <dgm:cxn modelId="{28985343-43ED-4145-A8ED-D6B8F4821A5A}" type="presParOf" srcId="{3A533115-66AE-4B5E-B260-D7984F4D8478}" destId="{73C4057A-55DE-4C10-8DE5-6E8ABC841823}" srcOrd="4" destOrd="0" presId="urn:microsoft.com/office/officeart/2005/8/layout/bList2"/>
    <dgm:cxn modelId="{21859D49-08B7-464F-952D-365A89CE9F18}" type="presParOf" srcId="{73C4057A-55DE-4C10-8DE5-6E8ABC841823}" destId="{FB80D390-CEDE-4540-851A-4D1DFE3E793B}" srcOrd="0" destOrd="0" presId="urn:microsoft.com/office/officeart/2005/8/layout/bList2"/>
    <dgm:cxn modelId="{B725B5F8-5660-40D2-95AE-59566E0AEC30}" type="presParOf" srcId="{73C4057A-55DE-4C10-8DE5-6E8ABC841823}" destId="{1F5E230E-1BB8-45CA-8583-FFBC7E22ABA2}" srcOrd="1" destOrd="0" presId="urn:microsoft.com/office/officeart/2005/8/layout/bList2"/>
    <dgm:cxn modelId="{C7218C86-0DE8-47ED-B6B2-7DF370D2E745}" type="presParOf" srcId="{73C4057A-55DE-4C10-8DE5-6E8ABC841823}" destId="{006E1CB7-32DD-4867-8311-AD925906EA6A}" srcOrd="2" destOrd="0" presId="urn:microsoft.com/office/officeart/2005/8/layout/bList2"/>
    <dgm:cxn modelId="{4F7C9C1A-6771-4ADD-8ED7-C766C5E7C799}" type="presParOf" srcId="{73C4057A-55DE-4C10-8DE5-6E8ABC841823}" destId="{B9A617C7-87EB-4FFF-8896-BACD04C806E3}" srcOrd="3" destOrd="0" presId="urn:microsoft.com/office/officeart/2005/8/layout/bList2"/>
    <dgm:cxn modelId="{7DCE7E1D-8F74-48FF-9707-1238DD5DE805}" type="presParOf" srcId="{3A533115-66AE-4B5E-B260-D7984F4D8478}" destId="{5003CD9B-303F-47EB-BCF7-C0B1038BCCAC}" srcOrd="5" destOrd="0" presId="urn:microsoft.com/office/officeart/2005/8/layout/bList2"/>
    <dgm:cxn modelId="{2FAB3D6C-C2A8-42D8-8A40-32E0D7E50C3F}" type="presParOf" srcId="{3A533115-66AE-4B5E-B260-D7984F4D8478}" destId="{3DC2CCD8-FE50-476B-916A-67991965FE3D}" srcOrd="6" destOrd="0" presId="urn:microsoft.com/office/officeart/2005/8/layout/bList2"/>
    <dgm:cxn modelId="{D9AE2974-A482-4039-A113-C13AE77D0EC8}" type="presParOf" srcId="{3DC2CCD8-FE50-476B-916A-67991965FE3D}" destId="{9B623F24-030B-4CCD-B344-F11D44B16A0D}" srcOrd="0" destOrd="0" presId="urn:microsoft.com/office/officeart/2005/8/layout/bList2"/>
    <dgm:cxn modelId="{53C972AE-4EC0-45C8-B407-867DC79C541A}" type="presParOf" srcId="{3DC2CCD8-FE50-476B-916A-67991965FE3D}" destId="{0EBD0C9B-6BEE-4748-88BA-58E8D4BCC2C3}" srcOrd="1" destOrd="0" presId="urn:microsoft.com/office/officeart/2005/8/layout/bList2"/>
    <dgm:cxn modelId="{F3678B5D-B901-4A9D-8E28-71BABB1D6BA1}" type="presParOf" srcId="{3DC2CCD8-FE50-476B-916A-67991965FE3D}" destId="{3F616F60-EA68-47C7-9754-A69003C0ADDA}" srcOrd="2" destOrd="0" presId="urn:microsoft.com/office/officeart/2005/8/layout/bList2"/>
    <dgm:cxn modelId="{EFDAD135-BEB6-4C03-9DCB-E62A7AE0524E}" type="presParOf" srcId="{3DC2CCD8-FE50-476B-916A-67991965FE3D}" destId="{040F27E9-60CE-4494-AF3E-7652E6DF1728}" srcOrd="3" destOrd="0" presId="urn:microsoft.com/office/officeart/2005/8/layout/bList2"/>
    <dgm:cxn modelId="{86C7BBD0-4905-42ED-9C60-6ECBA0AF3359}" type="presParOf" srcId="{3A533115-66AE-4B5E-B260-D7984F4D8478}" destId="{DF369E13-2A09-4A49-8A5C-D06D741F0856}" srcOrd="7" destOrd="0" presId="urn:microsoft.com/office/officeart/2005/8/layout/bList2"/>
    <dgm:cxn modelId="{882059DB-099D-433F-9B1E-89AD380F9E7F}" type="presParOf" srcId="{3A533115-66AE-4B5E-B260-D7984F4D8478}" destId="{269350D8-AFA4-414F-9672-0BEFD10D5FCA}" srcOrd="8" destOrd="0" presId="urn:microsoft.com/office/officeart/2005/8/layout/bList2"/>
    <dgm:cxn modelId="{42C0EE7A-49F7-4F8E-A5EB-AF4C2B1AF835}" type="presParOf" srcId="{269350D8-AFA4-414F-9672-0BEFD10D5FCA}" destId="{83E20300-2732-4DAD-AF09-2BD2C79B01AC}" srcOrd="0" destOrd="0" presId="urn:microsoft.com/office/officeart/2005/8/layout/bList2"/>
    <dgm:cxn modelId="{FABB8209-067F-43A3-913B-1B3B314F74F4}" type="presParOf" srcId="{269350D8-AFA4-414F-9672-0BEFD10D5FCA}" destId="{F6B2A76F-74F2-40FD-9921-E2840C6B7927}" srcOrd="1" destOrd="0" presId="urn:microsoft.com/office/officeart/2005/8/layout/bList2"/>
    <dgm:cxn modelId="{17A3AAD6-CD3D-458B-B0F4-D61DCFD1E14E}" type="presParOf" srcId="{269350D8-AFA4-414F-9672-0BEFD10D5FCA}" destId="{E13E733C-5311-41DB-B622-437F089E307B}" srcOrd="2" destOrd="0" presId="urn:microsoft.com/office/officeart/2005/8/layout/bList2"/>
    <dgm:cxn modelId="{4410236C-6D30-4EF3-BFD4-29D659653E7A}" type="presParOf" srcId="{269350D8-AFA4-414F-9672-0BEFD10D5FCA}" destId="{347F11E1-12CB-4EEA-85FC-713319E8257B}" srcOrd="3" destOrd="0" presId="urn:microsoft.com/office/officeart/2005/8/layout/bList2"/>
    <dgm:cxn modelId="{64309439-FBAF-4A02-AD95-2FC14701D6F0}" type="presParOf" srcId="{3A533115-66AE-4B5E-B260-D7984F4D8478}" destId="{5DB7BB7F-2302-4F78-892F-77704AAC141E}" srcOrd="9" destOrd="0" presId="urn:microsoft.com/office/officeart/2005/8/layout/bList2"/>
    <dgm:cxn modelId="{C703B28E-6DAE-4422-9932-AE5645662444}" type="presParOf" srcId="{3A533115-66AE-4B5E-B260-D7984F4D8478}" destId="{B5B9BE26-1981-4622-804D-17F19CF2BAE6}" srcOrd="10" destOrd="0" presId="urn:microsoft.com/office/officeart/2005/8/layout/bList2"/>
    <dgm:cxn modelId="{CB2C9643-A7D6-4252-8170-B82C3E89F198}" type="presParOf" srcId="{B5B9BE26-1981-4622-804D-17F19CF2BAE6}" destId="{35AE120B-76BD-43D3-A209-22D8998F5BE9}" srcOrd="0" destOrd="0" presId="urn:microsoft.com/office/officeart/2005/8/layout/bList2"/>
    <dgm:cxn modelId="{CF7BBCB4-8D0F-4BF6-9825-2CC6FE30C14D}" type="presParOf" srcId="{B5B9BE26-1981-4622-804D-17F19CF2BAE6}" destId="{1F917C92-79E0-433E-A84F-80E10CF0FCEF}" srcOrd="1" destOrd="0" presId="urn:microsoft.com/office/officeart/2005/8/layout/bList2"/>
    <dgm:cxn modelId="{102CCF63-835C-4EAD-AF93-EC5E000D2A42}" type="presParOf" srcId="{B5B9BE26-1981-4622-804D-17F19CF2BAE6}" destId="{0E51ADB1-1FAB-4A45-8B88-BE5B107EEC13}" srcOrd="2" destOrd="0" presId="urn:microsoft.com/office/officeart/2005/8/layout/bList2"/>
    <dgm:cxn modelId="{CEFF4B15-7EC6-4A76-B800-5C12F87A0CC5}" type="presParOf" srcId="{B5B9BE26-1981-4622-804D-17F19CF2BAE6}" destId="{90047E97-C473-4E2D-B3CC-13874CFF14DB}" srcOrd="3" destOrd="0" presId="urn:microsoft.com/office/officeart/2005/8/layout/b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23A4CF80-68AA-424B-8F8A-88D2F4D4C080}" type="doc">
      <dgm:prSet loTypeId="urn:microsoft.com/office/officeart/2005/8/layout/hList7" loCatId="list" qsTypeId="urn:microsoft.com/office/officeart/2005/8/quickstyle/simple1" qsCatId="simple" csTypeId="urn:microsoft.com/office/officeart/2005/8/colors/accent1_2" csCatId="accent1" phldr="1"/>
      <dgm:spPr/>
      <dgm:t>
        <a:bodyPr/>
        <a:lstStyle/>
        <a:p>
          <a:endParaRPr lang="de-DE"/>
        </a:p>
      </dgm:t>
    </dgm:pt>
    <dgm:pt modelId="{1579B090-B57A-4234-8F40-245EAA5E4AC9}">
      <dgm:prSet custT="1"/>
      <dgm:spPr/>
      <dgm:t>
        <a:bodyPr anchor="t"/>
        <a:lstStyle/>
        <a:p>
          <a:pPr algn="ctr" rtl="0">
            <a:lnSpc>
              <a:spcPct val="90000"/>
            </a:lnSpc>
            <a:buNone/>
            <a:defRPr b="1"/>
          </a:pPr>
          <a:br>
            <a:rPr lang="de-AT" sz="1600" b="0" dirty="0"/>
          </a:br>
          <a:r>
            <a:rPr lang="de-AT" sz="1600" b="0" dirty="0"/>
            <a:t>Wir unterstützen </a:t>
          </a:r>
          <a:br>
            <a:rPr lang="de-AT" sz="1600" b="0" dirty="0"/>
          </a:br>
          <a:r>
            <a:rPr lang="de-AT" sz="1600" b="0" dirty="0"/>
            <a:t>Sie mit anwenderfreundlichen Tools und einfachen Wahlmöglichkeiten. </a:t>
          </a:r>
          <a:endParaRPr lang="de-DE" sz="1600" b="0" i="0" u="none" strike="noStrike" cap="none" baseline="0" noProof="0" dirty="0">
            <a:latin typeface="Franklin Gothic Demi"/>
          </a:endParaRPr>
        </a:p>
      </dgm:t>
    </dgm:pt>
    <dgm:pt modelId="{C6A1122F-E3AC-49D5-B9B4-52DA7647443E}" type="parTrans" cxnId="{7103A6EC-B78C-4B73-8989-84344B3E0368}">
      <dgm:prSet/>
      <dgm:spPr/>
      <dgm:t>
        <a:bodyPr/>
        <a:lstStyle/>
        <a:p>
          <a:endParaRPr lang="de-DE"/>
        </a:p>
      </dgm:t>
    </dgm:pt>
    <dgm:pt modelId="{704471F8-5E0D-45EC-8F7C-33AD28A4D654}" type="sibTrans" cxnId="{7103A6EC-B78C-4B73-8989-84344B3E0368}">
      <dgm:prSet/>
      <dgm:spPr/>
      <dgm:t>
        <a:bodyPr/>
        <a:lstStyle/>
        <a:p>
          <a:endParaRPr lang="de-DE"/>
        </a:p>
      </dgm:t>
    </dgm:pt>
    <dgm:pt modelId="{4AFC4173-BB57-463D-8D39-865F7A4ABFC8}">
      <dgm:prSet custT="1"/>
      <dgm:spPr/>
      <dgm:t>
        <a:bodyPr anchor="t"/>
        <a:lstStyle/>
        <a:p>
          <a:pPr algn="ctr"/>
          <a:br>
            <a:rPr lang="de-AT" sz="1600" dirty="0"/>
          </a:br>
          <a:r>
            <a:rPr lang="de-AT" sz="1600" dirty="0"/>
            <a:t>Wir sind transparent in Bezug auf die Erfassung und Nutzung Ihrer Daten, sodass Sie informierte Entscheidungen treffen können.</a:t>
          </a:r>
        </a:p>
      </dgm:t>
    </dgm:pt>
    <dgm:pt modelId="{F06AFC71-4017-49D0-B929-4563C66032D5}" type="parTrans" cxnId="{0E554E17-BEF7-4995-96EC-34399ADA3024}">
      <dgm:prSet/>
      <dgm:spPr/>
      <dgm:t>
        <a:bodyPr/>
        <a:lstStyle/>
        <a:p>
          <a:endParaRPr lang="de-AT"/>
        </a:p>
      </dgm:t>
    </dgm:pt>
    <dgm:pt modelId="{8159FC4C-2D1D-4D32-A495-519344A69205}" type="sibTrans" cxnId="{0E554E17-BEF7-4995-96EC-34399ADA3024}">
      <dgm:prSet/>
      <dgm:spPr/>
      <dgm:t>
        <a:bodyPr/>
        <a:lstStyle/>
        <a:p>
          <a:endParaRPr lang="de-AT"/>
        </a:p>
      </dgm:t>
    </dgm:pt>
    <dgm:pt modelId="{8E46C443-FFB1-4F97-90B2-D8B11650915A}">
      <dgm:prSet custT="1"/>
      <dgm:spPr/>
      <dgm:t>
        <a:bodyPr anchor="t"/>
        <a:lstStyle/>
        <a:p>
          <a:pPr algn="ctr">
            <a:buNone/>
          </a:pPr>
          <a:br>
            <a:rPr lang="de-AT" sz="1600" dirty="0"/>
          </a:br>
          <a:r>
            <a:rPr lang="de-AT" sz="1600" dirty="0"/>
            <a:t>Wir nutzen Ihre E-Mails, Kalender oder sonstigen persönlichen Inhalte nicht für gezielte Werbung.</a:t>
          </a:r>
          <a:endParaRPr lang="de-AT" sz="1600" b="1" dirty="0"/>
        </a:p>
      </dgm:t>
    </dgm:pt>
    <dgm:pt modelId="{E927A8F2-D12D-4E5C-9917-C4D67A792E0C}" type="parTrans" cxnId="{7692E13C-CDCD-47F0-AAD1-9D620EDDB074}">
      <dgm:prSet/>
      <dgm:spPr/>
      <dgm:t>
        <a:bodyPr/>
        <a:lstStyle/>
        <a:p>
          <a:endParaRPr lang="de-AT"/>
        </a:p>
      </dgm:t>
    </dgm:pt>
    <dgm:pt modelId="{85583541-2841-43B1-8A6B-88E0A9E1F495}" type="sibTrans" cxnId="{7692E13C-CDCD-47F0-AAD1-9D620EDDB074}">
      <dgm:prSet/>
      <dgm:spPr/>
      <dgm:t>
        <a:bodyPr/>
        <a:lstStyle/>
        <a:p>
          <a:endParaRPr lang="de-AT"/>
        </a:p>
      </dgm:t>
    </dgm:pt>
    <dgm:pt modelId="{B90A0471-C5F3-4203-A98E-FE8E3F95C202}">
      <dgm:prSet custT="1"/>
      <dgm:spPr/>
      <dgm:t>
        <a:bodyPr anchor="t"/>
        <a:lstStyle/>
        <a:p>
          <a:pPr algn="ctr">
            <a:buNone/>
          </a:pPr>
          <a:br>
            <a:rPr lang="de-AT" sz="1600" dirty="0"/>
          </a:br>
          <a:r>
            <a:rPr lang="de-AT" sz="1600" dirty="0"/>
            <a:t>Wenn wir Daten erfassen, nutzen wir diese in Ihrem Interesse zur Verbesserung unseres Angebots.</a:t>
          </a:r>
          <a:endParaRPr lang="de-AT" sz="1600" b="1" dirty="0"/>
        </a:p>
      </dgm:t>
    </dgm:pt>
    <dgm:pt modelId="{5A23C505-AE26-47D6-AB4D-929BA4DEAD63}" type="parTrans" cxnId="{30476829-E33D-47DE-8BF7-E3E7A8627A6E}">
      <dgm:prSet/>
      <dgm:spPr/>
      <dgm:t>
        <a:bodyPr/>
        <a:lstStyle/>
        <a:p>
          <a:endParaRPr lang="de-AT"/>
        </a:p>
      </dgm:t>
    </dgm:pt>
    <dgm:pt modelId="{19212AE9-0CFD-4368-9C3F-C37D90A41ADB}" type="sibTrans" cxnId="{30476829-E33D-47DE-8BF7-E3E7A8627A6E}">
      <dgm:prSet/>
      <dgm:spPr/>
      <dgm:t>
        <a:bodyPr/>
        <a:lstStyle/>
        <a:p>
          <a:endParaRPr lang="de-AT"/>
        </a:p>
      </dgm:t>
    </dgm:pt>
    <dgm:pt modelId="{DF9F7A14-37CA-42D3-A7A1-8A07E007E871}" type="pres">
      <dgm:prSet presAssocID="{23A4CF80-68AA-424B-8F8A-88D2F4D4C080}" presName="Name0" presStyleCnt="0">
        <dgm:presLayoutVars>
          <dgm:dir/>
          <dgm:resizeHandles val="exact"/>
        </dgm:presLayoutVars>
      </dgm:prSet>
      <dgm:spPr/>
    </dgm:pt>
    <dgm:pt modelId="{7F12AD82-353C-45E1-A31C-E2033F574B58}" type="pres">
      <dgm:prSet presAssocID="{23A4CF80-68AA-424B-8F8A-88D2F4D4C080}" presName="fgShape" presStyleLbl="fgShp" presStyleIdx="0" presStyleCnt="1"/>
      <dgm:spPr>
        <a:noFill/>
        <a:ln>
          <a:noFill/>
        </a:ln>
      </dgm:spPr>
    </dgm:pt>
    <dgm:pt modelId="{B5DF6597-9101-44EF-8518-570F15F78FE9}" type="pres">
      <dgm:prSet presAssocID="{23A4CF80-68AA-424B-8F8A-88D2F4D4C080}" presName="linComp" presStyleCnt="0"/>
      <dgm:spPr/>
    </dgm:pt>
    <dgm:pt modelId="{DB7D6B19-DC8C-4AFF-9D86-E0EDC7582301}" type="pres">
      <dgm:prSet presAssocID="{1579B090-B57A-4234-8F40-245EAA5E4AC9}" presName="compNode" presStyleCnt="0"/>
      <dgm:spPr/>
    </dgm:pt>
    <dgm:pt modelId="{EB51EE19-443B-4DD5-B1A0-9A42ADC6072D}" type="pres">
      <dgm:prSet presAssocID="{1579B090-B57A-4234-8F40-245EAA5E4AC9}" presName="bkgdShape" presStyleLbl="node1" presStyleIdx="0" presStyleCnt="4"/>
      <dgm:spPr/>
    </dgm:pt>
    <dgm:pt modelId="{0BCF8F0F-FADC-40FD-A65F-D1ACE1726499}" type="pres">
      <dgm:prSet presAssocID="{1579B090-B57A-4234-8F40-245EAA5E4AC9}" presName="nodeTx" presStyleLbl="node1" presStyleIdx="0" presStyleCnt="4">
        <dgm:presLayoutVars>
          <dgm:bulletEnabled val="1"/>
        </dgm:presLayoutVars>
      </dgm:prSet>
      <dgm:spPr/>
    </dgm:pt>
    <dgm:pt modelId="{7ED6B2F0-092D-4346-A9FB-D72B4A7A2FBC}" type="pres">
      <dgm:prSet presAssocID="{1579B090-B57A-4234-8F40-245EAA5E4AC9}" presName="invisiNode" presStyleLbl="node1" presStyleIdx="0" presStyleCnt="4"/>
      <dgm:spPr/>
    </dgm:pt>
    <dgm:pt modelId="{5438C5C3-A8D6-4E02-81CE-44975497B908}" type="pres">
      <dgm:prSet presAssocID="{1579B090-B57A-4234-8F40-245EAA5E4AC9}" presName="imagNode" presStyleLbl="fgImgPlace1" presStyleIdx="0"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l="-5000" r="-5000"/>
          </a:stretch>
        </a:blipFill>
      </dgm:spPr>
    </dgm:pt>
    <dgm:pt modelId="{D54A04B0-8C36-4C73-9303-05F90F155418}" type="pres">
      <dgm:prSet presAssocID="{704471F8-5E0D-45EC-8F7C-33AD28A4D654}" presName="sibTrans" presStyleLbl="sibTrans2D1" presStyleIdx="0" presStyleCnt="0"/>
      <dgm:spPr/>
    </dgm:pt>
    <dgm:pt modelId="{4EB6E094-7D75-46B1-B948-651505D5314D}" type="pres">
      <dgm:prSet presAssocID="{4AFC4173-BB57-463D-8D39-865F7A4ABFC8}" presName="compNode" presStyleCnt="0"/>
      <dgm:spPr/>
    </dgm:pt>
    <dgm:pt modelId="{DE34A425-5A58-4775-AC56-471F400BAFF2}" type="pres">
      <dgm:prSet presAssocID="{4AFC4173-BB57-463D-8D39-865F7A4ABFC8}" presName="bkgdShape" presStyleLbl="node1" presStyleIdx="1" presStyleCnt="4"/>
      <dgm:spPr/>
    </dgm:pt>
    <dgm:pt modelId="{FB9F1CB3-DF49-468B-94C7-DBBF73B4C701}" type="pres">
      <dgm:prSet presAssocID="{4AFC4173-BB57-463D-8D39-865F7A4ABFC8}" presName="nodeTx" presStyleLbl="node1" presStyleIdx="1" presStyleCnt="4">
        <dgm:presLayoutVars>
          <dgm:bulletEnabled val="1"/>
        </dgm:presLayoutVars>
      </dgm:prSet>
      <dgm:spPr/>
    </dgm:pt>
    <dgm:pt modelId="{B4EE28D3-8727-4CB4-971F-9DF9AA46C017}" type="pres">
      <dgm:prSet presAssocID="{4AFC4173-BB57-463D-8D39-865F7A4ABFC8}" presName="invisiNode" presStyleLbl="node1" presStyleIdx="1" presStyleCnt="4"/>
      <dgm:spPr/>
    </dgm:pt>
    <dgm:pt modelId="{E636FDED-FFAC-43AB-8272-8FE462C5880E}" type="pres">
      <dgm:prSet presAssocID="{4AFC4173-BB57-463D-8D39-865F7A4ABFC8}" presName="imagNode" presStyleLbl="fgImgPlace1" presStyleIdx="1"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l="-5000" r="-5000"/>
          </a:stretch>
        </a:blipFill>
      </dgm:spPr>
    </dgm:pt>
    <dgm:pt modelId="{6D6836EA-E918-4D27-BC2B-936D510B10AB}" type="pres">
      <dgm:prSet presAssocID="{8159FC4C-2D1D-4D32-A495-519344A69205}" presName="sibTrans" presStyleLbl="sibTrans2D1" presStyleIdx="0" presStyleCnt="0"/>
      <dgm:spPr/>
    </dgm:pt>
    <dgm:pt modelId="{729DB9FD-F5E7-4632-8578-93464FAA8F0A}" type="pres">
      <dgm:prSet presAssocID="{8E46C443-FFB1-4F97-90B2-D8B11650915A}" presName="compNode" presStyleCnt="0"/>
      <dgm:spPr/>
    </dgm:pt>
    <dgm:pt modelId="{076740A6-6A3B-4865-8014-CCD701902EB6}" type="pres">
      <dgm:prSet presAssocID="{8E46C443-FFB1-4F97-90B2-D8B11650915A}" presName="bkgdShape" presStyleLbl="node1" presStyleIdx="2" presStyleCnt="4"/>
      <dgm:spPr/>
    </dgm:pt>
    <dgm:pt modelId="{44E6A7C3-A9F3-4733-93A1-598F2D646227}" type="pres">
      <dgm:prSet presAssocID="{8E46C443-FFB1-4F97-90B2-D8B11650915A}" presName="nodeTx" presStyleLbl="node1" presStyleIdx="2" presStyleCnt="4">
        <dgm:presLayoutVars>
          <dgm:bulletEnabled val="1"/>
        </dgm:presLayoutVars>
      </dgm:prSet>
      <dgm:spPr/>
    </dgm:pt>
    <dgm:pt modelId="{C9F8B377-7932-4E59-94EA-87D4148F9186}" type="pres">
      <dgm:prSet presAssocID="{8E46C443-FFB1-4F97-90B2-D8B11650915A}" presName="invisiNode" presStyleLbl="node1" presStyleIdx="2" presStyleCnt="4"/>
      <dgm:spPr/>
    </dgm:pt>
    <dgm:pt modelId="{83D7D3F2-5AD5-47B6-A6DF-861BA973F22D}" type="pres">
      <dgm:prSet presAssocID="{8E46C443-FFB1-4F97-90B2-D8B11650915A}" presName="imagNode" presStyleLbl="fgImgPlace1" presStyleIdx="2"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l="-5000" r="-5000"/>
          </a:stretch>
        </a:blipFill>
      </dgm:spPr>
    </dgm:pt>
    <dgm:pt modelId="{F74F7C92-A96C-47F7-9611-997F593C6B36}" type="pres">
      <dgm:prSet presAssocID="{85583541-2841-43B1-8A6B-88E0A9E1F495}" presName="sibTrans" presStyleLbl="sibTrans2D1" presStyleIdx="0" presStyleCnt="0"/>
      <dgm:spPr/>
    </dgm:pt>
    <dgm:pt modelId="{DD855C69-1179-4E98-8CD2-BAF61AEF9854}" type="pres">
      <dgm:prSet presAssocID="{B90A0471-C5F3-4203-A98E-FE8E3F95C202}" presName="compNode" presStyleCnt="0"/>
      <dgm:spPr/>
    </dgm:pt>
    <dgm:pt modelId="{B1323CEA-0119-4FDA-987B-386739858301}" type="pres">
      <dgm:prSet presAssocID="{B90A0471-C5F3-4203-A98E-FE8E3F95C202}" presName="bkgdShape" presStyleLbl="node1" presStyleIdx="3" presStyleCnt="4"/>
      <dgm:spPr/>
    </dgm:pt>
    <dgm:pt modelId="{162B130B-280E-4A05-BCF8-FBD13CFE0C33}" type="pres">
      <dgm:prSet presAssocID="{B90A0471-C5F3-4203-A98E-FE8E3F95C202}" presName="nodeTx" presStyleLbl="node1" presStyleIdx="3" presStyleCnt="4">
        <dgm:presLayoutVars>
          <dgm:bulletEnabled val="1"/>
        </dgm:presLayoutVars>
      </dgm:prSet>
      <dgm:spPr/>
    </dgm:pt>
    <dgm:pt modelId="{8951CBC7-65F7-4B6F-91F6-1E1A8198C52E}" type="pres">
      <dgm:prSet presAssocID="{B90A0471-C5F3-4203-A98E-FE8E3F95C202}" presName="invisiNode" presStyleLbl="node1" presStyleIdx="3" presStyleCnt="4"/>
      <dgm:spPr/>
    </dgm:pt>
    <dgm:pt modelId="{B4F3BA31-A74C-4118-ACE2-38DA8730DA96}" type="pres">
      <dgm:prSet presAssocID="{B90A0471-C5F3-4203-A98E-FE8E3F95C202}" presName="imagNode" presStyleLbl="fgImgPlace1" presStyleIdx="3"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l="-5000" r="-5000"/>
          </a:stretch>
        </a:blipFill>
      </dgm:spPr>
    </dgm:pt>
  </dgm:ptLst>
  <dgm:cxnLst>
    <dgm:cxn modelId="{F0072F01-6958-4FAF-8E54-0218840E156A}" type="presOf" srcId="{8159FC4C-2D1D-4D32-A495-519344A69205}" destId="{6D6836EA-E918-4D27-BC2B-936D510B10AB}" srcOrd="0" destOrd="0" presId="urn:microsoft.com/office/officeart/2005/8/layout/hList7"/>
    <dgm:cxn modelId="{901FB914-8FFB-43C7-BD97-8545FA3D2AAA}" type="presOf" srcId="{B90A0471-C5F3-4203-A98E-FE8E3F95C202}" destId="{B1323CEA-0119-4FDA-987B-386739858301}" srcOrd="0" destOrd="0" presId="urn:microsoft.com/office/officeart/2005/8/layout/hList7"/>
    <dgm:cxn modelId="{0E554E17-BEF7-4995-96EC-34399ADA3024}" srcId="{23A4CF80-68AA-424B-8F8A-88D2F4D4C080}" destId="{4AFC4173-BB57-463D-8D39-865F7A4ABFC8}" srcOrd="1" destOrd="0" parTransId="{F06AFC71-4017-49D0-B929-4563C66032D5}" sibTransId="{8159FC4C-2D1D-4D32-A495-519344A69205}"/>
    <dgm:cxn modelId="{30476829-E33D-47DE-8BF7-E3E7A8627A6E}" srcId="{23A4CF80-68AA-424B-8F8A-88D2F4D4C080}" destId="{B90A0471-C5F3-4203-A98E-FE8E3F95C202}" srcOrd="3" destOrd="0" parTransId="{5A23C505-AE26-47D6-AB4D-929BA4DEAD63}" sibTransId="{19212AE9-0CFD-4368-9C3F-C37D90A41ADB}"/>
    <dgm:cxn modelId="{3BFD5736-5789-472A-AF70-4DBBC07AC27A}" type="presOf" srcId="{8E46C443-FFB1-4F97-90B2-D8B11650915A}" destId="{44E6A7C3-A9F3-4733-93A1-598F2D646227}" srcOrd="1" destOrd="0" presId="urn:microsoft.com/office/officeart/2005/8/layout/hList7"/>
    <dgm:cxn modelId="{7692E13C-CDCD-47F0-AAD1-9D620EDDB074}" srcId="{23A4CF80-68AA-424B-8F8A-88D2F4D4C080}" destId="{8E46C443-FFB1-4F97-90B2-D8B11650915A}" srcOrd="2" destOrd="0" parTransId="{E927A8F2-D12D-4E5C-9917-C4D67A792E0C}" sibTransId="{85583541-2841-43B1-8A6B-88E0A9E1F495}"/>
    <dgm:cxn modelId="{B9C3594C-5BD5-4E2C-9BB6-FBEA5AA85B5C}" type="presOf" srcId="{23A4CF80-68AA-424B-8F8A-88D2F4D4C080}" destId="{DF9F7A14-37CA-42D3-A7A1-8A07E007E871}" srcOrd="0" destOrd="0" presId="urn:microsoft.com/office/officeart/2005/8/layout/hList7"/>
    <dgm:cxn modelId="{16468D6E-3E0B-483B-9263-4008D5AC2E1C}" type="presOf" srcId="{1579B090-B57A-4234-8F40-245EAA5E4AC9}" destId="{0BCF8F0F-FADC-40FD-A65F-D1ACE1726499}" srcOrd="1" destOrd="0" presId="urn:microsoft.com/office/officeart/2005/8/layout/hList7"/>
    <dgm:cxn modelId="{340CC98C-B21A-49C4-A514-8CC826DB327E}" type="presOf" srcId="{85583541-2841-43B1-8A6B-88E0A9E1F495}" destId="{F74F7C92-A96C-47F7-9611-997F593C6B36}" srcOrd="0" destOrd="0" presId="urn:microsoft.com/office/officeart/2005/8/layout/hList7"/>
    <dgm:cxn modelId="{A4093CAB-57E0-4793-B366-98E296C33FD7}" type="presOf" srcId="{704471F8-5E0D-45EC-8F7C-33AD28A4D654}" destId="{D54A04B0-8C36-4C73-9303-05F90F155418}" srcOrd="0" destOrd="0" presId="urn:microsoft.com/office/officeart/2005/8/layout/hList7"/>
    <dgm:cxn modelId="{809802AC-2B50-42D2-9638-34D253B5D451}" type="presOf" srcId="{4AFC4173-BB57-463D-8D39-865F7A4ABFC8}" destId="{DE34A425-5A58-4775-AC56-471F400BAFF2}" srcOrd="0" destOrd="0" presId="urn:microsoft.com/office/officeart/2005/8/layout/hList7"/>
    <dgm:cxn modelId="{68362FB2-776B-46ED-9C64-35F81BD91780}" type="presOf" srcId="{1579B090-B57A-4234-8F40-245EAA5E4AC9}" destId="{EB51EE19-443B-4DD5-B1A0-9A42ADC6072D}" srcOrd="0" destOrd="0" presId="urn:microsoft.com/office/officeart/2005/8/layout/hList7"/>
    <dgm:cxn modelId="{B6B6A2B8-368E-4CEC-9FCE-2ECD939E1970}" type="presOf" srcId="{4AFC4173-BB57-463D-8D39-865F7A4ABFC8}" destId="{FB9F1CB3-DF49-468B-94C7-DBBF73B4C701}" srcOrd="1" destOrd="0" presId="urn:microsoft.com/office/officeart/2005/8/layout/hList7"/>
    <dgm:cxn modelId="{031660E0-04A1-4D5D-BF71-0651DA26B17B}" type="presOf" srcId="{B90A0471-C5F3-4203-A98E-FE8E3F95C202}" destId="{162B130B-280E-4A05-BCF8-FBD13CFE0C33}" srcOrd="1" destOrd="0" presId="urn:microsoft.com/office/officeart/2005/8/layout/hList7"/>
    <dgm:cxn modelId="{7103A6EC-B78C-4B73-8989-84344B3E0368}" srcId="{23A4CF80-68AA-424B-8F8A-88D2F4D4C080}" destId="{1579B090-B57A-4234-8F40-245EAA5E4AC9}" srcOrd="0" destOrd="0" parTransId="{C6A1122F-E3AC-49D5-B9B4-52DA7647443E}" sibTransId="{704471F8-5E0D-45EC-8F7C-33AD28A4D654}"/>
    <dgm:cxn modelId="{DA6C15F9-C0E6-4A12-AF29-63A44326B39D}" type="presOf" srcId="{8E46C443-FFB1-4F97-90B2-D8B11650915A}" destId="{076740A6-6A3B-4865-8014-CCD701902EB6}" srcOrd="0" destOrd="0" presId="urn:microsoft.com/office/officeart/2005/8/layout/hList7"/>
    <dgm:cxn modelId="{0DF54096-C5A2-4D06-8B5C-5A39EAA3C08F}" type="presParOf" srcId="{DF9F7A14-37CA-42D3-A7A1-8A07E007E871}" destId="{7F12AD82-353C-45E1-A31C-E2033F574B58}" srcOrd="0" destOrd="0" presId="urn:microsoft.com/office/officeart/2005/8/layout/hList7"/>
    <dgm:cxn modelId="{3E12B4B8-C63A-4DF4-BAB4-EADDABCD3FAC}" type="presParOf" srcId="{DF9F7A14-37CA-42D3-A7A1-8A07E007E871}" destId="{B5DF6597-9101-44EF-8518-570F15F78FE9}" srcOrd="1" destOrd="0" presId="urn:microsoft.com/office/officeart/2005/8/layout/hList7"/>
    <dgm:cxn modelId="{8523D871-93B1-40E2-A3DA-BD5CC618BED8}" type="presParOf" srcId="{B5DF6597-9101-44EF-8518-570F15F78FE9}" destId="{DB7D6B19-DC8C-4AFF-9D86-E0EDC7582301}" srcOrd="0" destOrd="0" presId="urn:microsoft.com/office/officeart/2005/8/layout/hList7"/>
    <dgm:cxn modelId="{929E154D-FC4F-4CAB-B861-BE49585EA8AD}" type="presParOf" srcId="{DB7D6B19-DC8C-4AFF-9D86-E0EDC7582301}" destId="{EB51EE19-443B-4DD5-B1A0-9A42ADC6072D}" srcOrd="0" destOrd="0" presId="urn:microsoft.com/office/officeart/2005/8/layout/hList7"/>
    <dgm:cxn modelId="{87477F1D-FAF7-4B76-8704-034C849F7428}" type="presParOf" srcId="{DB7D6B19-DC8C-4AFF-9D86-E0EDC7582301}" destId="{0BCF8F0F-FADC-40FD-A65F-D1ACE1726499}" srcOrd="1" destOrd="0" presId="urn:microsoft.com/office/officeart/2005/8/layout/hList7"/>
    <dgm:cxn modelId="{9426EEA7-969F-4F52-ACC6-76DCFFBDA34A}" type="presParOf" srcId="{DB7D6B19-DC8C-4AFF-9D86-E0EDC7582301}" destId="{7ED6B2F0-092D-4346-A9FB-D72B4A7A2FBC}" srcOrd="2" destOrd="0" presId="urn:microsoft.com/office/officeart/2005/8/layout/hList7"/>
    <dgm:cxn modelId="{22A54E76-9EAE-4BC2-AF87-07E553886050}" type="presParOf" srcId="{DB7D6B19-DC8C-4AFF-9D86-E0EDC7582301}" destId="{5438C5C3-A8D6-4E02-81CE-44975497B908}" srcOrd="3" destOrd="0" presId="urn:microsoft.com/office/officeart/2005/8/layout/hList7"/>
    <dgm:cxn modelId="{210EBF50-69BF-4105-B975-ACFB7D3A5A18}" type="presParOf" srcId="{B5DF6597-9101-44EF-8518-570F15F78FE9}" destId="{D54A04B0-8C36-4C73-9303-05F90F155418}" srcOrd="1" destOrd="0" presId="urn:microsoft.com/office/officeart/2005/8/layout/hList7"/>
    <dgm:cxn modelId="{582B8783-CA04-48C3-8521-FDECDF4994AD}" type="presParOf" srcId="{B5DF6597-9101-44EF-8518-570F15F78FE9}" destId="{4EB6E094-7D75-46B1-B948-651505D5314D}" srcOrd="2" destOrd="0" presId="urn:microsoft.com/office/officeart/2005/8/layout/hList7"/>
    <dgm:cxn modelId="{F0F269E9-3371-41BC-8D87-1FD98DC40D86}" type="presParOf" srcId="{4EB6E094-7D75-46B1-B948-651505D5314D}" destId="{DE34A425-5A58-4775-AC56-471F400BAFF2}" srcOrd="0" destOrd="0" presId="urn:microsoft.com/office/officeart/2005/8/layout/hList7"/>
    <dgm:cxn modelId="{9797F7DB-741E-42D2-AA8E-60885E1C4283}" type="presParOf" srcId="{4EB6E094-7D75-46B1-B948-651505D5314D}" destId="{FB9F1CB3-DF49-468B-94C7-DBBF73B4C701}" srcOrd="1" destOrd="0" presId="urn:microsoft.com/office/officeart/2005/8/layout/hList7"/>
    <dgm:cxn modelId="{48CA40D7-F9E8-4BED-9310-7654855DCE62}" type="presParOf" srcId="{4EB6E094-7D75-46B1-B948-651505D5314D}" destId="{B4EE28D3-8727-4CB4-971F-9DF9AA46C017}" srcOrd="2" destOrd="0" presId="urn:microsoft.com/office/officeart/2005/8/layout/hList7"/>
    <dgm:cxn modelId="{8903789C-C2A7-484A-BF09-DFC4A966A5D1}" type="presParOf" srcId="{4EB6E094-7D75-46B1-B948-651505D5314D}" destId="{E636FDED-FFAC-43AB-8272-8FE462C5880E}" srcOrd="3" destOrd="0" presId="urn:microsoft.com/office/officeart/2005/8/layout/hList7"/>
    <dgm:cxn modelId="{F5F2F8E2-B6BB-47B2-BBF3-48B63F613737}" type="presParOf" srcId="{B5DF6597-9101-44EF-8518-570F15F78FE9}" destId="{6D6836EA-E918-4D27-BC2B-936D510B10AB}" srcOrd="3" destOrd="0" presId="urn:microsoft.com/office/officeart/2005/8/layout/hList7"/>
    <dgm:cxn modelId="{402BCF70-1F77-4C65-A795-2DF38EB143FE}" type="presParOf" srcId="{B5DF6597-9101-44EF-8518-570F15F78FE9}" destId="{729DB9FD-F5E7-4632-8578-93464FAA8F0A}" srcOrd="4" destOrd="0" presId="urn:microsoft.com/office/officeart/2005/8/layout/hList7"/>
    <dgm:cxn modelId="{381612D3-ED38-42BB-9A04-7739DB65A752}" type="presParOf" srcId="{729DB9FD-F5E7-4632-8578-93464FAA8F0A}" destId="{076740A6-6A3B-4865-8014-CCD701902EB6}" srcOrd="0" destOrd="0" presId="urn:microsoft.com/office/officeart/2005/8/layout/hList7"/>
    <dgm:cxn modelId="{B5258781-FC0C-4BE1-A8B9-407EB02C4A62}" type="presParOf" srcId="{729DB9FD-F5E7-4632-8578-93464FAA8F0A}" destId="{44E6A7C3-A9F3-4733-93A1-598F2D646227}" srcOrd="1" destOrd="0" presId="urn:microsoft.com/office/officeart/2005/8/layout/hList7"/>
    <dgm:cxn modelId="{AB5C7556-CBF9-4F61-BF33-CF3167157022}" type="presParOf" srcId="{729DB9FD-F5E7-4632-8578-93464FAA8F0A}" destId="{C9F8B377-7932-4E59-94EA-87D4148F9186}" srcOrd="2" destOrd="0" presId="urn:microsoft.com/office/officeart/2005/8/layout/hList7"/>
    <dgm:cxn modelId="{4A224DD5-D216-4126-B09A-D5B53083D0A0}" type="presParOf" srcId="{729DB9FD-F5E7-4632-8578-93464FAA8F0A}" destId="{83D7D3F2-5AD5-47B6-A6DF-861BA973F22D}" srcOrd="3" destOrd="0" presId="urn:microsoft.com/office/officeart/2005/8/layout/hList7"/>
    <dgm:cxn modelId="{E50F0F31-B01E-4C5A-A94B-9EB59B2FADDB}" type="presParOf" srcId="{B5DF6597-9101-44EF-8518-570F15F78FE9}" destId="{F74F7C92-A96C-47F7-9611-997F593C6B36}" srcOrd="5" destOrd="0" presId="urn:microsoft.com/office/officeart/2005/8/layout/hList7"/>
    <dgm:cxn modelId="{DDE0488E-66BB-40EF-A482-7A752E472B25}" type="presParOf" srcId="{B5DF6597-9101-44EF-8518-570F15F78FE9}" destId="{DD855C69-1179-4E98-8CD2-BAF61AEF9854}" srcOrd="6" destOrd="0" presId="urn:microsoft.com/office/officeart/2005/8/layout/hList7"/>
    <dgm:cxn modelId="{6CE0248A-5A90-4727-BA7B-6EC6B57B8048}" type="presParOf" srcId="{DD855C69-1179-4E98-8CD2-BAF61AEF9854}" destId="{B1323CEA-0119-4FDA-987B-386739858301}" srcOrd="0" destOrd="0" presId="urn:microsoft.com/office/officeart/2005/8/layout/hList7"/>
    <dgm:cxn modelId="{446FB319-0BCE-4CAD-9198-18861AEAB1CF}" type="presParOf" srcId="{DD855C69-1179-4E98-8CD2-BAF61AEF9854}" destId="{162B130B-280E-4A05-BCF8-FBD13CFE0C33}" srcOrd="1" destOrd="0" presId="urn:microsoft.com/office/officeart/2005/8/layout/hList7"/>
    <dgm:cxn modelId="{800B5AF7-DDAE-4864-A786-9F5D313F31C3}" type="presParOf" srcId="{DD855C69-1179-4E98-8CD2-BAF61AEF9854}" destId="{8951CBC7-65F7-4B6F-91F6-1E1A8198C52E}" srcOrd="2" destOrd="0" presId="urn:microsoft.com/office/officeart/2005/8/layout/hList7"/>
    <dgm:cxn modelId="{E282F2B1-A93D-4B13-A53D-B3530048B42E}" type="presParOf" srcId="{DD855C69-1179-4E98-8CD2-BAF61AEF9854}" destId="{B4F3BA31-A74C-4118-ACE2-38DA8730DA96}" srcOrd="3" destOrd="0" presId="urn:microsoft.com/office/officeart/2005/8/layout/hList7"/>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23A4CF80-68AA-424B-8F8A-88D2F4D4C080}" type="doc">
      <dgm:prSet loTypeId="urn:microsoft.com/office/officeart/2005/8/layout/hList7" loCatId="list" qsTypeId="urn:microsoft.com/office/officeart/2005/8/quickstyle/simple1" qsCatId="simple" csTypeId="urn:microsoft.com/office/officeart/2005/8/colors/accent1_2" csCatId="accent1" phldr="1"/>
      <dgm:spPr/>
      <dgm:t>
        <a:bodyPr/>
        <a:lstStyle/>
        <a:p>
          <a:endParaRPr lang="de-DE"/>
        </a:p>
      </dgm:t>
    </dgm:pt>
    <dgm:pt modelId="{1579B090-B57A-4234-8F40-245EAA5E4AC9}">
      <dgm:prSet custT="1"/>
      <dgm:spPr/>
      <dgm:t>
        <a:bodyPr anchor="t"/>
        <a:lstStyle/>
        <a:p>
          <a:pPr algn="ctr" rtl="0">
            <a:lnSpc>
              <a:spcPct val="90000"/>
            </a:lnSpc>
            <a:buNone/>
            <a:defRPr b="1"/>
          </a:pPr>
          <a:br>
            <a:rPr lang="de-AT" sz="1600" b="0" dirty="0"/>
          </a:br>
          <a:r>
            <a:rPr lang="de-DE" sz="1600" b="0" dirty="0"/>
            <a:t>Für Ihren Schutz verwenden wir dieselben Microsoft-Tools wie für unsere Geschäftskunden.</a:t>
          </a:r>
          <a:endParaRPr lang="de-DE" sz="1600" b="0" i="0" u="none" strike="noStrike" cap="none" baseline="0" noProof="0" dirty="0">
            <a:latin typeface="Franklin Gothic Demi"/>
          </a:endParaRPr>
        </a:p>
      </dgm:t>
    </dgm:pt>
    <dgm:pt modelId="{C6A1122F-E3AC-49D5-B9B4-52DA7647443E}" type="parTrans" cxnId="{7103A6EC-B78C-4B73-8989-84344B3E0368}">
      <dgm:prSet/>
      <dgm:spPr/>
      <dgm:t>
        <a:bodyPr/>
        <a:lstStyle/>
        <a:p>
          <a:endParaRPr lang="de-DE"/>
        </a:p>
      </dgm:t>
    </dgm:pt>
    <dgm:pt modelId="{704471F8-5E0D-45EC-8F7C-33AD28A4D654}" type="sibTrans" cxnId="{7103A6EC-B78C-4B73-8989-84344B3E0368}">
      <dgm:prSet/>
      <dgm:spPr/>
      <dgm:t>
        <a:bodyPr/>
        <a:lstStyle/>
        <a:p>
          <a:endParaRPr lang="de-DE"/>
        </a:p>
      </dgm:t>
    </dgm:pt>
    <dgm:pt modelId="{4AFC4173-BB57-463D-8D39-865F7A4ABFC8}">
      <dgm:prSet custT="1"/>
      <dgm:spPr/>
      <dgm:t>
        <a:bodyPr anchor="t"/>
        <a:lstStyle/>
        <a:p>
          <a:pPr algn="ctr"/>
          <a:br>
            <a:rPr lang="de-AT" sz="1600" dirty="0"/>
          </a:br>
          <a:r>
            <a:rPr lang="de-DE" sz="1600" dirty="0"/>
            <a:t>Daten in Ihrem Postfach und gesendete E-Mails sind verschlüsselt.</a:t>
          </a:r>
          <a:endParaRPr lang="de-AT" sz="1600" dirty="0"/>
        </a:p>
      </dgm:t>
    </dgm:pt>
    <dgm:pt modelId="{F06AFC71-4017-49D0-B929-4563C66032D5}" type="parTrans" cxnId="{0E554E17-BEF7-4995-96EC-34399ADA3024}">
      <dgm:prSet/>
      <dgm:spPr/>
      <dgm:t>
        <a:bodyPr/>
        <a:lstStyle/>
        <a:p>
          <a:endParaRPr lang="de-AT"/>
        </a:p>
      </dgm:t>
    </dgm:pt>
    <dgm:pt modelId="{8159FC4C-2D1D-4D32-A495-519344A69205}" type="sibTrans" cxnId="{0E554E17-BEF7-4995-96EC-34399ADA3024}">
      <dgm:prSet/>
      <dgm:spPr/>
      <dgm:t>
        <a:bodyPr/>
        <a:lstStyle/>
        <a:p>
          <a:endParaRPr lang="de-AT"/>
        </a:p>
      </dgm:t>
    </dgm:pt>
    <dgm:pt modelId="{8E46C443-FFB1-4F97-90B2-D8B11650915A}">
      <dgm:prSet custT="1"/>
      <dgm:spPr/>
      <dgm:t>
        <a:bodyPr anchor="t"/>
        <a:lstStyle/>
        <a:p>
          <a:pPr algn="ctr">
            <a:buNone/>
          </a:pPr>
          <a:br>
            <a:rPr lang="de-DE" sz="1600" dirty="0"/>
          </a:br>
          <a:r>
            <a:rPr lang="de-DE" sz="1600" dirty="0"/>
            <a:t>Außerdem sorgen wir dafür, dass unsichere Phishing-, Viren- oder Schadsoftware-Links automatisch deaktiviert werden.</a:t>
          </a:r>
          <a:endParaRPr lang="de-AT" sz="1600" b="1" dirty="0"/>
        </a:p>
      </dgm:t>
    </dgm:pt>
    <dgm:pt modelId="{E927A8F2-D12D-4E5C-9917-C4D67A792E0C}" type="parTrans" cxnId="{7692E13C-CDCD-47F0-AAD1-9D620EDDB074}">
      <dgm:prSet/>
      <dgm:spPr/>
      <dgm:t>
        <a:bodyPr/>
        <a:lstStyle/>
        <a:p>
          <a:endParaRPr lang="de-AT"/>
        </a:p>
      </dgm:t>
    </dgm:pt>
    <dgm:pt modelId="{85583541-2841-43B1-8A6B-88E0A9E1F495}" type="sibTrans" cxnId="{7692E13C-CDCD-47F0-AAD1-9D620EDDB074}">
      <dgm:prSet/>
      <dgm:spPr/>
      <dgm:t>
        <a:bodyPr/>
        <a:lstStyle/>
        <a:p>
          <a:endParaRPr lang="de-AT"/>
        </a:p>
      </dgm:t>
    </dgm:pt>
    <dgm:pt modelId="{B90A0471-C5F3-4203-A98E-FE8E3F95C202}">
      <dgm:prSet custT="1"/>
      <dgm:spPr/>
      <dgm:t>
        <a:bodyPr anchor="t"/>
        <a:lstStyle/>
        <a:p>
          <a:pPr algn="ctr">
            <a:buNone/>
          </a:pPr>
          <a:br>
            <a:rPr lang="de-AT" sz="1600" dirty="0"/>
          </a:br>
          <a:r>
            <a:rPr lang="de-DE" sz="1600" dirty="0"/>
            <a:t>OneDrive erkennt Ransomware und ermöglicht Ihnen die Wiederherstellung Ihrer wichtigen Dateien.</a:t>
          </a:r>
          <a:endParaRPr lang="de-AT" sz="1600" b="1" dirty="0"/>
        </a:p>
      </dgm:t>
    </dgm:pt>
    <dgm:pt modelId="{5A23C505-AE26-47D6-AB4D-929BA4DEAD63}" type="parTrans" cxnId="{30476829-E33D-47DE-8BF7-E3E7A8627A6E}">
      <dgm:prSet/>
      <dgm:spPr/>
      <dgm:t>
        <a:bodyPr/>
        <a:lstStyle/>
        <a:p>
          <a:endParaRPr lang="de-AT"/>
        </a:p>
      </dgm:t>
    </dgm:pt>
    <dgm:pt modelId="{19212AE9-0CFD-4368-9C3F-C37D90A41ADB}" type="sibTrans" cxnId="{30476829-E33D-47DE-8BF7-E3E7A8627A6E}">
      <dgm:prSet/>
      <dgm:spPr/>
      <dgm:t>
        <a:bodyPr/>
        <a:lstStyle/>
        <a:p>
          <a:endParaRPr lang="de-AT"/>
        </a:p>
      </dgm:t>
    </dgm:pt>
    <dgm:pt modelId="{DF9F7A14-37CA-42D3-A7A1-8A07E007E871}" type="pres">
      <dgm:prSet presAssocID="{23A4CF80-68AA-424B-8F8A-88D2F4D4C080}" presName="Name0" presStyleCnt="0">
        <dgm:presLayoutVars>
          <dgm:dir/>
          <dgm:resizeHandles val="exact"/>
        </dgm:presLayoutVars>
      </dgm:prSet>
      <dgm:spPr/>
    </dgm:pt>
    <dgm:pt modelId="{7F12AD82-353C-45E1-A31C-E2033F574B58}" type="pres">
      <dgm:prSet presAssocID="{23A4CF80-68AA-424B-8F8A-88D2F4D4C080}" presName="fgShape" presStyleLbl="fgShp" presStyleIdx="0" presStyleCnt="1"/>
      <dgm:spPr>
        <a:noFill/>
        <a:ln>
          <a:noFill/>
        </a:ln>
      </dgm:spPr>
    </dgm:pt>
    <dgm:pt modelId="{B5DF6597-9101-44EF-8518-570F15F78FE9}" type="pres">
      <dgm:prSet presAssocID="{23A4CF80-68AA-424B-8F8A-88D2F4D4C080}" presName="linComp" presStyleCnt="0"/>
      <dgm:spPr/>
    </dgm:pt>
    <dgm:pt modelId="{DB7D6B19-DC8C-4AFF-9D86-E0EDC7582301}" type="pres">
      <dgm:prSet presAssocID="{1579B090-B57A-4234-8F40-245EAA5E4AC9}" presName="compNode" presStyleCnt="0"/>
      <dgm:spPr/>
    </dgm:pt>
    <dgm:pt modelId="{EB51EE19-443B-4DD5-B1A0-9A42ADC6072D}" type="pres">
      <dgm:prSet presAssocID="{1579B090-B57A-4234-8F40-245EAA5E4AC9}" presName="bkgdShape" presStyleLbl="node1" presStyleIdx="0" presStyleCnt="4"/>
      <dgm:spPr/>
    </dgm:pt>
    <dgm:pt modelId="{0BCF8F0F-FADC-40FD-A65F-D1ACE1726499}" type="pres">
      <dgm:prSet presAssocID="{1579B090-B57A-4234-8F40-245EAA5E4AC9}" presName="nodeTx" presStyleLbl="node1" presStyleIdx="0" presStyleCnt="4">
        <dgm:presLayoutVars>
          <dgm:bulletEnabled val="1"/>
        </dgm:presLayoutVars>
      </dgm:prSet>
      <dgm:spPr/>
    </dgm:pt>
    <dgm:pt modelId="{7ED6B2F0-092D-4346-A9FB-D72B4A7A2FBC}" type="pres">
      <dgm:prSet presAssocID="{1579B090-B57A-4234-8F40-245EAA5E4AC9}" presName="invisiNode" presStyleLbl="node1" presStyleIdx="0" presStyleCnt="4"/>
      <dgm:spPr/>
    </dgm:pt>
    <dgm:pt modelId="{5438C5C3-A8D6-4E02-81CE-44975497B908}" type="pres">
      <dgm:prSet presAssocID="{1579B090-B57A-4234-8F40-245EAA5E4AC9}" presName="imagNode" presStyleLbl="fgImgPlace1" presStyleIdx="0"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l="-5000" r="-5000"/>
          </a:stretch>
        </a:blipFill>
      </dgm:spPr>
    </dgm:pt>
    <dgm:pt modelId="{D54A04B0-8C36-4C73-9303-05F90F155418}" type="pres">
      <dgm:prSet presAssocID="{704471F8-5E0D-45EC-8F7C-33AD28A4D654}" presName="sibTrans" presStyleLbl="sibTrans2D1" presStyleIdx="0" presStyleCnt="0"/>
      <dgm:spPr/>
    </dgm:pt>
    <dgm:pt modelId="{4EB6E094-7D75-46B1-B948-651505D5314D}" type="pres">
      <dgm:prSet presAssocID="{4AFC4173-BB57-463D-8D39-865F7A4ABFC8}" presName="compNode" presStyleCnt="0"/>
      <dgm:spPr/>
    </dgm:pt>
    <dgm:pt modelId="{DE34A425-5A58-4775-AC56-471F400BAFF2}" type="pres">
      <dgm:prSet presAssocID="{4AFC4173-BB57-463D-8D39-865F7A4ABFC8}" presName="bkgdShape" presStyleLbl="node1" presStyleIdx="1" presStyleCnt="4"/>
      <dgm:spPr/>
    </dgm:pt>
    <dgm:pt modelId="{FB9F1CB3-DF49-468B-94C7-DBBF73B4C701}" type="pres">
      <dgm:prSet presAssocID="{4AFC4173-BB57-463D-8D39-865F7A4ABFC8}" presName="nodeTx" presStyleLbl="node1" presStyleIdx="1" presStyleCnt="4">
        <dgm:presLayoutVars>
          <dgm:bulletEnabled val="1"/>
        </dgm:presLayoutVars>
      </dgm:prSet>
      <dgm:spPr/>
    </dgm:pt>
    <dgm:pt modelId="{B4EE28D3-8727-4CB4-971F-9DF9AA46C017}" type="pres">
      <dgm:prSet presAssocID="{4AFC4173-BB57-463D-8D39-865F7A4ABFC8}" presName="invisiNode" presStyleLbl="node1" presStyleIdx="1" presStyleCnt="4"/>
      <dgm:spPr/>
    </dgm:pt>
    <dgm:pt modelId="{E636FDED-FFAC-43AB-8272-8FE462C5880E}" type="pres">
      <dgm:prSet presAssocID="{4AFC4173-BB57-463D-8D39-865F7A4ABFC8}" presName="imagNode" presStyleLbl="fgImgPlace1" presStyleIdx="1"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l="-5000" r="-5000"/>
          </a:stretch>
        </a:blipFill>
      </dgm:spPr>
    </dgm:pt>
    <dgm:pt modelId="{6D6836EA-E918-4D27-BC2B-936D510B10AB}" type="pres">
      <dgm:prSet presAssocID="{8159FC4C-2D1D-4D32-A495-519344A69205}" presName="sibTrans" presStyleLbl="sibTrans2D1" presStyleIdx="0" presStyleCnt="0"/>
      <dgm:spPr/>
    </dgm:pt>
    <dgm:pt modelId="{729DB9FD-F5E7-4632-8578-93464FAA8F0A}" type="pres">
      <dgm:prSet presAssocID="{8E46C443-FFB1-4F97-90B2-D8B11650915A}" presName="compNode" presStyleCnt="0"/>
      <dgm:spPr/>
    </dgm:pt>
    <dgm:pt modelId="{076740A6-6A3B-4865-8014-CCD701902EB6}" type="pres">
      <dgm:prSet presAssocID="{8E46C443-FFB1-4F97-90B2-D8B11650915A}" presName="bkgdShape" presStyleLbl="node1" presStyleIdx="2" presStyleCnt="4"/>
      <dgm:spPr/>
    </dgm:pt>
    <dgm:pt modelId="{44E6A7C3-A9F3-4733-93A1-598F2D646227}" type="pres">
      <dgm:prSet presAssocID="{8E46C443-FFB1-4F97-90B2-D8B11650915A}" presName="nodeTx" presStyleLbl="node1" presStyleIdx="2" presStyleCnt="4">
        <dgm:presLayoutVars>
          <dgm:bulletEnabled val="1"/>
        </dgm:presLayoutVars>
      </dgm:prSet>
      <dgm:spPr/>
    </dgm:pt>
    <dgm:pt modelId="{C9F8B377-7932-4E59-94EA-87D4148F9186}" type="pres">
      <dgm:prSet presAssocID="{8E46C443-FFB1-4F97-90B2-D8B11650915A}" presName="invisiNode" presStyleLbl="node1" presStyleIdx="2" presStyleCnt="4"/>
      <dgm:spPr/>
    </dgm:pt>
    <dgm:pt modelId="{83D7D3F2-5AD5-47B6-A6DF-861BA973F22D}" type="pres">
      <dgm:prSet presAssocID="{8E46C443-FFB1-4F97-90B2-D8B11650915A}" presName="imagNode" presStyleLbl="fgImgPlace1" presStyleIdx="2"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l="-5000" r="-5000"/>
          </a:stretch>
        </a:blipFill>
      </dgm:spPr>
    </dgm:pt>
    <dgm:pt modelId="{F74F7C92-A96C-47F7-9611-997F593C6B36}" type="pres">
      <dgm:prSet presAssocID="{85583541-2841-43B1-8A6B-88E0A9E1F495}" presName="sibTrans" presStyleLbl="sibTrans2D1" presStyleIdx="0" presStyleCnt="0"/>
      <dgm:spPr/>
    </dgm:pt>
    <dgm:pt modelId="{DD855C69-1179-4E98-8CD2-BAF61AEF9854}" type="pres">
      <dgm:prSet presAssocID="{B90A0471-C5F3-4203-A98E-FE8E3F95C202}" presName="compNode" presStyleCnt="0"/>
      <dgm:spPr/>
    </dgm:pt>
    <dgm:pt modelId="{B1323CEA-0119-4FDA-987B-386739858301}" type="pres">
      <dgm:prSet presAssocID="{B90A0471-C5F3-4203-A98E-FE8E3F95C202}" presName="bkgdShape" presStyleLbl="node1" presStyleIdx="3" presStyleCnt="4"/>
      <dgm:spPr/>
    </dgm:pt>
    <dgm:pt modelId="{162B130B-280E-4A05-BCF8-FBD13CFE0C33}" type="pres">
      <dgm:prSet presAssocID="{B90A0471-C5F3-4203-A98E-FE8E3F95C202}" presName="nodeTx" presStyleLbl="node1" presStyleIdx="3" presStyleCnt="4">
        <dgm:presLayoutVars>
          <dgm:bulletEnabled val="1"/>
        </dgm:presLayoutVars>
      </dgm:prSet>
      <dgm:spPr/>
    </dgm:pt>
    <dgm:pt modelId="{8951CBC7-65F7-4B6F-91F6-1E1A8198C52E}" type="pres">
      <dgm:prSet presAssocID="{B90A0471-C5F3-4203-A98E-FE8E3F95C202}" presName="invisiNode" presStyleLbl="node1" presStyleIdx="3" presStyleCnt="4"/>
      <dgm:spPr/>
    </dgm:pt>
    <dgm:pt modelId="{B4F3BA31-A74C-4118-ACE2-38DA8730DA96}" type="pres">
      <dgm:prSet presAssocID="{B90A0471-C5F3-4203-A98E-FE8E3F95C202}" presName="imagNode" presStyleLbl="fgImgPlace1" presStyleIdx="3"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l="-5000" r="-5000"/>
          </a:stretch>
        </a:blipFill>
      </dgm:spPr>
    </dgm:pt>
  </dgm:ptLst>
  <dgm:cxnLst>
    <dgm:cxn modelId="{F0072F01-6958-4FAF-8E54-0218840E156A}" type="presOf" srcId="{8159FC4C-2D1D-4D32-A495-519344A69205}" destId="{6D6836EA-E918-4D27-BC2B-936D510B10AB}" srcOrd="0" destOrd="0" presId="urn:microsoft.com/office/officeart/2005/8/layout/hList7"/>
    <dgm:cxn modelId="{901FB914-8FFB-43C7-BD97-8545FA3D2AAA}" type="presOf" srcId="{B90A0471-C5F3-4203-A98E-FE8E3F95C202}" destId="{B1323CEA-0119-4FDA-987B-386739858301}" srcOrd="0" destOrd="0" presId="urn:microsoft.com/office/officeart/2005/8/layout/hList7"/>
    <dgm:cxn modelId="{0E554E17-BEF7-4995-96EC-34399ADA3024}" srcId="{23A4CF80-68AA-424B-8F8A-88D2F4D4C080}" destId="{4AFC4173-BB57-463D-8D39-865F7A4ABFC8}" srcOrd="1" destOrd="0" parTransId="{F06AFC71-4017-49D0-B929-4563C66032D5}" sibTransId="{8159FC4C-2D1D-4D32-A495-519344A69205}"/>
    <dgm:cxn modelId="{30476829-E33D-47DE-8BF7-E3E7A8627A6E}" srcId="{23A4CF80-68AA-424B-8F8A-88D2F4D4C080}" destId="{B90A0471-C5F3-4203-A98E-FE8E3F95C202}" srcOrd="3" destOrd="0" parTransId="{5A23C505-AE26-47D6-AB4D-929BA4DEAD63}" sibTransId="{19212AE9-0CFD-4368-9C3F-C37D90A41ADB}"/>
    <dgm:cxn modelId="{3BFD5736-5789-472A-AF70-4DBBC07AC27A}" type="presOf" srcId="{8E46C443-FFB1-4F97-90B2-D8B11650915A}" destId="{44E6A7C3-A9F3-4733-93A1-598F2D646227}" srcOrd="1" destOrd="0" presId="urn:microsoft.com/office/officeart/2005/8/layout/hList7"/>
    <dgm:cxn modelId="{7692E13C-CDCD-47F0-AAD1-9D620EDDB074}" srcId="{23A4CF80-68AA-424B-8F8A-88D2F4D4C080}" destId="{8E46C443-FFB1-4F97-90B2-D8B11650915A}" srcOrd="2" destOrd="0" parTransId="{E927A8F2-D12D-4E5C-9917-C4D67A792E0C}" sibTransId="{85583541-2841-43B1-8A6B-88E0A9E1F495}"/>
    <dgm:cxn modelId="{B9C3594C-5BD5-4E2C-9BB6-FBEA5AA85B5C}" type="presOf" srcId="{23A4CF80-68AA-424B-8F8A-88D2F4D4C080}" destId="{DF9F7A14-37CA-42D3-A7A1-8A07E007E871}" srcOrd="0" destOrd="0" presId="urn:microsoft.com/office/officeart/2005/8/layout/hList7"/>
    <dgm:cxn modelId="{16468D6E-3E0B-483B-9263-4008D5AC2E1C}" type="presOf" srcId="{1579B090-B57A-4234-8F40-245EAA5E4AC9}" destId="{0BCF8F0F-FADC-40FD-A65F-D1ACE1726499}" srcOrd="1" destOrd="0" presId="urn:microsoft.com/office/officeart/2005/8/layout/hList7"/>
    <dgm:cxn modelId="{340CC98C-B21A-49C4-A514-8CC826DB327E}" type="presOf" srcId="{85583541-2841-43B1-8A6B-88E0A9E1F495}" destId="{F74F7C92-A96C-47F7-9611-997F593C6B36}" srcOrd="0" destOrd="0" presId="urn:microsoft.com/office/officeart/2005/8/layout/hList7"/>
    <dgm:cxn modelId="{A4093CAB-57E0-4793-B366-98E296C33FD7}" type="presOf" srcId="{704471F8-5E0D-45EC-8F7C-33AD28A4D654}" destId="{D54A04B0-8C36-4C73-9303-05F90F155418}" srcOrd="0" destOrd="0" presId="urn:microsoft.com/office/officeart/2005/8/layout/hList7"/>
    <dgm:cxn modelId="{809802AC-2B50-42D2-9638-34D253B5D451}" type="presOf" srcId="{4AFC4173-BB57-463D-8D39-865F7A4ABFC8}" destId="{DE34A425-5A58-4775-AC56-471F400BAFF2}" srcOrd="0" destOrd="0" presId="urn:microsoft.com/office/officeart/2005/8/layout/hList7"/>
    <dgm:cxn modelId="{68362FB2-776B-46ED-9C64-35F81BD91780}" type="presOf" srcId="{1579B090-B57A-4234-8F40-245EAA5E4AC9}" destId="{EB51EE19-443B-4DD5-B1A0-9A42ADC6072D}" srcOrd="0" destOrd="0" presId="urn:microsoft.com/office/officeart/2005/8/layout/hList7"/>
    <dgm:cxn modelId="{B6B6A2B8-368E-4CEC-9FCE-2ECD939E1970}" type="presOf" srcId="{4AFC4173-BB57-463D-8D39-865F7A4ABFC8}" destId="{FB9F1CB3-DF49-468B-94C7-DBBF73B4C701}" srcOrd="1" destOrd="0" presId="urn:microsoft.com/office/officeart/2005/8/layout/hList7"/>
    <dgm:cxn modelId="{031660E0-04A1-4D5D-BF71-0651DA26B17B}" type="presOf" srcId="{B90A0471-C5F3-4203-A98E-FE8E3F95C202}" destId="{162B130B-280E-4A05-BCF8-FBD13CFE0C33}" srcOrd="1" destOrd="0" presId="urn:microsoft.com/office/officeart/2005/8/layout/hList7"/>
    <dgm:cxn modelId="{7103A6EC-B78C-4B73-8989-84344B3E0368}" srcId="{23A4CF80-68AA-424B-8F8A-88D2F4D4C080}" destId="{1579B090-B57A-4234-8F40-245EAA5E4AC9}" srcOrd="0" destOrd="0" parTransId="{C6A1122F-E3AC-49D5-B9B4-52DA7647443E}" sibTransId="{704471F8-5E0D-45EC-8F7C-33AD28A4D654}"/>
    <dgm:cxn modelId="{DA6C15F9-C0E6-4A12-AF29-63A44326B39D}" type="presOf" srcId="{8E46C443-FFB1-4F97-90B2-D8B11650915A}" destId="{076740A6-6A3B-4865-8014-CCD701902EB6}" srcOrd="0" destOrd="0" presId="urn:microsoft.com/office/officeart/2005/8/layout/hList7"/>
    <dgm:cxn modelId="{0DF54096-C5A2-4D06-8B5C-5A39EAA3C08F}" type="presParOf" srcId="{DF9F7A14-37CA-42D3-A7A1-8A07E007E871}" destId="{7F12AD82-353C-45E1-A31C-E2033F574B58}" srcOrd="0" destOrd="0" presId="urn:microsoft.com/office/officeart/2005/8/layout/hList7"/>
    <dgm:cxn modelId="{3E12B4B8-C63A-4DF4-BAB4-EADDABCD3FAC}" type="presParOf" srcId="{DF9F7A14-37CA-42D3-A7A1-8A07E007E871}" destId="{B5DF6597-9101-44EF-8518-570F15F78FE9}" srcOrd="1" destOrd="0" presId="urn:microsoft.com/office/officeart/2005/8/layout/hList7"/>
    <dgm:cxn modelId="{8523D871-93B1-40E2-A3DA-BD5CC618BED8}" type="presParOf" srcId="{B5DF6597-9101-44EF-8518-570F15F78FE9}" destId="{DB7D6B19-DC8C-4AFF-9D86-E0EDC7582301}" srcOrd="0" destOrd="0" presId="urn:microsoft.com/office/officeart/2005/8/layout/hList7"/>
    <dgm:cxn modelId="{929E154D-FC4F-4CAB-B861-BE49585EA8AD}" type="presParOf" srcId="{DB7D6B19-DC8C-4AFF-9D86-E0EDC7582301}" destId="{EB51EE19-443B-4DD5-B1A0-9A42ADC6072D}" srcOrd="0" destOrd="0" presId="urn:microsoft.com/office/officeart/2005/8/layout/hList7"/>
    <dgm:cxn modelId="{87477F1D-FAF7-4B76-8704-034C849F7428}" type="presParOf" srcId="{DB7D6B19-DC8C-4AFF-9D86-E0EDC7582301}" destId="{0BCF8F0F-FADC-40FD-A65F-D1ACE1726499}" srcOrd="1" destOrd="0" presId="urn:microsoft.com/office/officeart/2005/8/layout/hList7"/>
    <dgm:cxn modelId="{9426EEA7-969F-4F52-ACC6-76DCFFBDA34A}" type="presParOf" srcId="{DB7D6B19-DC8C-4AFF-9D86-E0EDC7582301}" destId="{7ED6B2F0-092D-4346-A9FB-D72B4A7A2FBC}" srcOrd="2" destOrd="0" presId="urn:microsoft.com/office/officeart/2005/8/layout/hList7"/>
    <dgm:cxn modelId="{22A54E76-9EAE-4BC2-AF87-07E553886050}" type="presParOf" srcId="{DB7D6B19-DC8C-4AFF-9D86-E0EDC7582301}" destId="{5438C5C3-A8D6-4E02-81CE-44975497B908}" srcOrd="3" destOrd="0" presId="urn:microsoft.com/office/officeart/2005/8/layout/hList7"/>
    <dgm:cxn modelId="{210EBF50-69BF-4105-B975-ACFB7D3A5A18}" type="presParOf" srcId="{B5DF6597-9101-44EF-8518-570F15F78FE9}" destId="{D54A04B0-8C36-4C73-9303-05F90F155418}" srcOrd="1" destOrd="0" presId="urn:microsoft.com/office/officeart/2005/8/layout/hList7"/>
    <dgm:cxn modelId="{582B8783-CA04-48C3-8521-FDECDF4994AD}" type="presParOf" srcId="{B5DF6597-9101-44EF-8518-570F15F78FE9}" destId="{4EB6E094-7D75-46B1-B948-651505D5314D}" srcOrd="2" destOrd="0" presId="urn:microsoft.com/office/officeart/2005/8/layout/hList7"/>
    <dgm:cxn modelId="{F0F269E9-3371-41BC-8D87-1FD98DC40D86}" type="presParOf" srcId="{4EB6E094-7D75-46B1-B948-651505D5314D}" destId="{DE34A425-5A58-4775-AC56-471F400BAFF2}" srcOrd="0" destOrd="0" presId="urn:microsoft.com/office/officeart/2005/8/layout/hList7"/>
    <dgm:cxn modelId="{9797F7DB-741E-42D2-AA8E-60885E1C4283}" type="presParOf" srcId="{4EB6E094-7D75-46B1-B948-651505D5314D}" destId="{FB9F1CB3-DF49-468B-94C7-DBBF73B4C701}" srcOrd="1" destOrd="0" presId="urn:microsoft.com/office/officeart/2005/8/layout/hList7"/>
    <dgm:cxn modelId="{48CA40D7-F9E8-4BED-9310-7654855DCE62}" type="presParOf" srcId="{4EB6E094-7D75-46B1-B948-651505D5314D}" destId="{B4EE28D3-8727-4CB4-971F-9DF9AA46C017}" srcOrd="2" destOrd="0" presId="urn:microsoft.com/office/officeart/2005/8/layout/hList7"/>
    <dgm:cxn modelId="{8903789C-C2A7-484A-BF09-DFC4A966A5D1}" type="presParOf" srcId="{4EB6E094-7D75-46B1-B948-651505D5314D}" destId="{E636FDED-FFAC-43AB-8272-8FE462C5880E}" srcOrd="3" destOrd="0" presId="urn:microsoft.com/office/officeart/2005/8/layout/hList7"/>
    <dgm:cxn modelId="{F5F2F8E2-B6BB-47B2-BBF3-48B63F613737}" type="presParOf" srcId="{B5DF6597-9101-44EF-8518-570F15F78FE9}" destId="{6D6836EA-E918-4D27-BC2B-936D510B10AB}" srcOrd="3" destOrd="0" presId="urn:microsoft.com/office/officeart/2005/8/layout/hList7"/>
    <dgm:cxn modelId="{402BCF70-1F77-4C65-A795-2DF38EB143FE}" type="presParOf" srcId="{B5DF6597-9101-44EF-8518-570F15F78FE9}" destId="{729DB9FD-F5E7-4632-8578-93464FAA8F0A}" srcOrd="4" destOrd="0" presId="urn:microsoft.com/office/officeart/2005/8/layout/hList7"/>
    <dgm:cxn modelId="{381612D3-ED38-42BB-9A04-7739DB65A752}" type="presParOf" srcId="{729DB9FD-F5E7-4632-8578-93464FAA8F0A}" destId="{076740A6-6A3B-4865-8014-CCD701902EB6}" srcOrd="0" destOrd="0" presId="urn:microsoft.com/office/officeart/2005/8/layout/hList7"/>
    <dgm:cxn modelId="{B5258781-FC0C-4BE1-A8B9-407EB02C4A62}" type="presParOf" srcId="{729DB9FD-F5E7-4632-8578-93464FAA8F0A}" destId="{44E6A7C3-A9F3-4733-93A1-598F2D646227}" srcOrd="1" destOrd="0" presId="urn:microsoft.com/office/officeart/2005/8/layout/hList7"/>
    <dgm:cxn modelId="{AB5C7556-CBF9-4F61-BF33-CF3167157022}" type="presParOf" srcId="{729DB9FD-F5E7-4632-8578-93464FAA8F0A}" destId="{C9F8B377-7932-4E59-94EA-87D4148F9186}" srcOrd="2" destOrd="0" presId="urn:microsoft.com/office/officeart/2005/8/layout/hList7"/>
    <dgm:cxn modelId="{4A224DD5-D216-4126-B09A-D5B53083D0A0}" type="presParOf" srcId="{729DB9FD-F5E7-4632-8578-93464FAA8F0A}" destId="{83D7D3F2-5AD5-47B6-A6DF-861BA973F22D}" srcOrd="3" destOrd="0" presId="urn:microsoft.com/office/officeart/2005/8/layout/hList7"/>
    <dgm:cxn modelId="{E50F0F31-B01E-4C5A-A94B-9EB59B2FADDB}" type="presParOf" srcId="{B5DF6597-9101-44EF-8518-570F15F78FE9}" destId="{F74F7C92-A96C-47F7-9611-997F593C6B36}" srcOrd="5" destOrd="0" presId="urn:microsoft.com/office/officeart/2005/8/layout/hList7"/>
    <dgm:cxn modelId="{DDE0488E-66BB-40EF-A482-7A752E472B25}" type="presParOf" srcId="{B5DF6597-9101-44EF-8518-570F15F78FE9}" destId="{DD855C69-1179-4E98-8CD2-BAF61AEF9854}" srcOrd="6" destOrd="0" presId="urn:microsoft.com/office/officeart/2005/8/layout/hList7"/>
    <dgm:cxn modelId="{6CE0248A-5A90-4727-BA7B-6EC6B57B8048}" type="presParOf" srcId="{DD855C69-1179-4E98-8CD2-BAF61AEF9854}" destId="{B1323CEA-0119-4FDA-987B-386739858301}" srcOrd="0" destOrd="0" presId="urn:microsoft.com/office/officeart/2005/8/layout/hList7"/>
    <dgm:cxn modelId="{446FB319-0BCE-4CAD-9198-18861AEAB1CF}" type="presParOf" srcId="{DD855C69-1179-4E98-8CD2-BAF61AEF9854}" destId="{162B130B-280E-4A05-BCF8-FBD13CFE0C33}" srcOrd="1" destOrd="0" presId="urn:microsoft.com/office/officeart/2005/8/layout/hList7"/>
    <dgm:cxn modelId="{800B5AF7-DDAE-4864-A786-9F5D313F31C3}" type="presParOf" srcId="{DD855C69-1179-4E98-8CD2-BAF61AEF9854}" destId="{8951CBC7-65F7-4B6F-91F6-1E1A8198C52E}" srcOrd="2" destOrd="0" presId="urn:microsoft.com/office/officeart/2005/8/layout/hList7"/>
    <dgm:cxn modelId="{E282F2B1-A93D-4B13-A53D-B3530048B42E}" type="presParOf" srcId="{DD855C69-1179-4E98-8CD2-BAF61AEF9854}" destId="{B4F3BA31-A74C-4118-ACE2-38DA8730DA96}" srcOrd="3" destOrd="0" presId="urn:microsoft.com/office/officeart/2005/8/layout/hList7"/>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23A4CF80-68AA-424B-8F8A-88D2F4D4C080}"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de-DE"/>
        </a:p>
      </dgm:t>
    </dgm:pt>
    <dgm:pt modelId="{1579B090-B57A-4234-8F40-245EAA5E4AC9}">
      <dgm:prSet custT="1"/>
      <dgm:spPr/>
      <dgm:t>
        <a:bodyPr anchor="ctr"/>
        <a:lstStyle/>
        <a:p>
          <a:pPr algn="ctr" rtl="0">
            <a:buNone/>
            <a:defRPr b="1"/>
          </a:pPr>
          <a:r>
            <a:rPr lang="de-AT" sz="1400" b="1" dirty="0"/>
            <a:t>Präsentieren wie ein Profi</a:t>
          </a:r>
          <a:br>
            <a:rPr lang="de-AT" sz="1400" b="1" dirty="0"/>
          </a:br>
          <a:endParaRPr lang="de-DE" sz="1400" b="1" i="0" u="none" strike="noStrike" cap="none" baseline="0" noProof="0" dirty="0">
            <a:latin typeface="Franklin Gothic Book"/>
          </a:endParaRPr>
        </a:p>
      </dgm:t>
    </dgm:pt>
    <dgm:pt modelId="{C6A1122F-E3AC-49D5-B9B4-52DA7647443E}" type="parTrans" cxnId="{7103A6EC-B78C-4B73-8989-84344B3E0368}">
      <dgm:prSet/>
      <dgm:spPr/>
      <dgm:t>
        <a:bodyPr/>
        <a:lstStyle/>
        <a:p>
          <a:endParaRPr lang="de-DE"/>
        </a:p>
      </dgm:t>
    </dgm:pt>
    <dgm:pt modelId="{704471F8-5E0D-45EC-8F7C-33AD28A4D654}" type="sibTrans" cxnId="{7103A6EC-B78C-4B73-8989-84344B3E0368}">
      <dgm:prSet/>
      <dgm:spPr/>
      <dgm:t>
        <a:bodyPr/>
        <a:lstStyle/>
        <a:p>
          <a:endParaRPr lang="de-DE"/>
        </a:p>
      </dgm:t>
    </dgm:pt>
    <dgm:pt modelId="{249A0E9B-9B58-431D-BCE1-61B5D05F6157}">
      <dgm:prSet custT="1"/>
      <dgm:spPr/>
      <dgm:t>
        <a:bodyPr/>
        <a:lstStyle/>
        <a:p>
          <a:pPr>
            <a:buNone/>
          </a:pPr>
          <a:r>
            <a:rPr lang="de-AT" sz="1200" dirty="0"/>
            <a:t>   Gestalten Sie ansprechende Folien, und hinterlassen Sie bleibenden Eindruck mit </a:t>
          </a:r>
          <a:br>
            <a:rPr lang="de-AT" sz="1200" dirty="0"/>
          </a:br>
          <a:r>
            <a:rPr lang="de-AT" sz="1200" dirty="0"/>
            <a:t>dem Designer und der Funktion "Ideen" in PowerPoint.</a:t>
          </a:r>
        </a:p>
      </dgm:t>
    </dgm:pt>
    <dgm:pt modelId="{D244B72E-7721-42BD-8593-2A2958EE864B}" type="parTrans" cxnId="{7ABB5E74-F676-4CBD-95E4-6D16E567DFDE}">
      <dgm:prSet/>
      <dgm:spPr/>
      <dgm:t>
        <a:bodyPr/>
        <a:lstStyle/>
        <a:p>
          <a:endParaRPr lang="de-AT"/>
        </a:p>
      </dgm:t>
    </dgm:pt>
    <dgm:pt modelId="{05F7DF1B-6613-4BC3-B98B-A4C170B7D568}" type="sibTrans" cxnId="{7ABB5E74-F676-4CBD-95E4-6D16E567DFDE}">
      <dgm:prSet/>
      <dgm:spPr/>
      <dgm:t>
        <a:bodyPr/>
        <a:lstStyle/>
        <a:p>
          <a:endParaRPr lang="de-AT"/>
        </a:p>
      </dgm:t>
    </dgm:pt>
    <dgm:pt modelId="{A0074CEA-BAB3-4396-9651-9A1F6AE29C72}">
      <dgm:prSet custT="1"/>
      <dgm:spPr/>
      <dgm:t>
        <a:bodyPr anchor="ctr"/>
        <a:lstStyle/>
        <a:p>
          <a:pPr algn="ctr">
            <a:buNone/>
          </a:pPr>
          <a:r>
            <a:rPr lang="de-AT" sz="1400" b="1" dirty="0"/>
            <a:t>3D – nicht nur im Kino</a:t>
          </a:r>
          <a:br>
            <a:rPr lang="de-AT" sz="1400" b="1" dirty="0"/>
          </a:br>
          <a:endParaRPr lang="de-AT" sz="1400" b="1" dirty="0"/>
        </a:p>
      </dgm:t>
    </dgm:pt>
    <dgm:pt modelId="{70A809A5-C094-4B53-B93E-B6212317CAFA}" type="parTrans" cxnId="{E6CA1089-923E-4013-837C-11BD688AFD54}">
      <dgm:prSet/>
      <dgm:spPr/>
      <dgm:t>
        <a:bodyPr/>
        <a:lstStyle/>
        <a:p>
          <a:endParaRPr lang="de-AT"/>
        </a:p>
      </dgm:t>
    </dgm:pt>
    <dgm:pt modelId="{05115FB3-2DE0-4397-82EF-5FA057930D11}" type="sibTrans" cxnId="{E6CA1089-923E-4013-837C-11BD688AFD54}">
      <dgm:prSet/>
      <dgm:spPr/>
      <dgm:t>
        <a:bodyPr/>
        <a:lstStyle/>
        <a:p>
          <a:endParaRPr lang="de-AT"/>
        </a:p>
      </dgm:t>
    </dgm:pt>
    <dgm:pt modelId="{6608DABF-DB39-47F2-8D1F-61B1AD1CAB98}">
      <dgm:prSet custT="1"/>
      <dgm:spPr/>
      <dgm:t>
        <a:bodyPr anchor="ctr"/>
        <a:lstStyle/>
        <a:p>
          <a:pPr algn="l">
            <a:buNone/>
          </a:pPr>
          <a:r>
            <a:rPr lang="de-AT" sz="1200" dirty="0"/>
            <a:t>  Betten Sie 3D-Objekte und Animationen </a:t>
          </a:r>
          <a:br>
            <a:rPr lang="de-AT" sz="1200" dirty="0"/>
          </a:br>
          <a:r>
            <a:rPr lang="de-AT" sz="1200" dirty="0"/>
            <a:t>direkt in Ihre PowerPoint-Präsentation ein – entweder aus eigenen Dateien oder aus Bibliotheken.</a:t>
          </a:r>
        </a:p>
      </dgm:t>
    </dgm:pt>
    <dgm:pt modelId="{DA56A7D7-88D2-4432-9F52-93ECE5FE5D94}" type="parTrans" cxnId="{28E50ADD-354D-4694-A779-7D21DD3BE456}">
      <dgm:prSet/>
      <dgm:spPr/>
      <dgm:t>
        <a:bodyPr/>
        <a:lstStyle/>
        <a:p>
          <a:endParaRPr lang="de-AT"/>
        </a:p>
      </dgm:t>
    </dgm:pt>
    <dgm:pt modelId="{187146E8-212E-458C-8039-073822900BC7}" type="sibTrans" cxnId="{28E50ADD-354D-4694-A779-7D21DD3BE456}">
      <dgm:prSet/>
      <dgm:spPr/>
      <dgm:t>
        <a:bodyPr/>
        <a:lstStyle/>
        <a:p>
          <a:endParaRPr lang="de-AT"/>
        </a:p>
      </dgm:t>
    </dgm:pt>
    <dgm:pt modelId="{C4371EDC-5140-49AA-ABE7-E883264D0858}">
      <dgm:prSet custT="1"/>
      <dgm:spPr/>
      <dgm:t>
        <a:bodyPr anchor="ctr"/>
        <a:lstStyle/>
        <a:p>
          <a:pPr algn="ctr">
            <a:buNone/>
          </a:pPr>
          <a:r>
            <a:rPr lang="de-AT" sz="1400" b="1" dirty="0"/>
            <a:t>Natürlich arbeiten per Sprache, Freihandschrift und </a:t>
          </a:r>
          <a:r>
            <a:rPr lang="de-AT" sz="1400" b="1" dirty="0" err="1"/>
            <a:t>Touchsteuerung</a:t>
          </a:r>
          <a:br>
            <a:rPr lang="de-AT" sz="1400" b="1" dirty="0"/>
          </a:br>
          <a:endParaRPr lang="de-AT" sz="1400" b="1" dirty="0"/>
        </a:p>
      </dgm:t>
    </dgm:pt>
    <dgm:pt modelId="{00B13793-5225-4367-9BF3-D107DD5F16C7}" type="parTrans" cxnId="{64D0E685-93F7-432E-B592-2F487F865208}">
      <dgm:prSet/>
      <dgm:spPr/>
      <dgm:t>
        <a:bodyPr/>
        <a:lstStyle/>
        <a:p>
          <a:endParaRPr lang="de-AT"/>
        </a:p>
      </dgm:t>
    </dgm:pt>
    <dgm:pt modelId="{786617E3-5B1C-457E-9110-8030DE328F2E}" type="sibTrans" cxnId="{64D0E685-93F7-432E-B592-2F487F865208}">
      <dgm:prSet/>
      <dgm:spPr/>
      <dgm:t>
        <a:bodyPr/>
        <a:lstStyle/>
        <a:p>
          <a:endParaRPr lang="de-AT"/>
        </a:p>
      </dgm:t>
    </dgm:pt>
    <dgm:pt modelId="{93B3F583-3A7E-47DC-8B73-BCA29F9EB026}">
      <dgm:prSet custT="1"/>
      <dgm:spPr/>
      <dgm:t>
        <a:bodyPr anchor="ctr"/>
        <a:lstStyle/>
        <a:p>
          <a:pPr algn="l">
            <a:buNone/>
          </a:pPr>
          <a:r>
            <a:rPr lang="de-AT" sz="1200" dirty="0"/>
            <a:t>   Beschriften Sie Folien per Hand, und </a:t>
          </a:r>
          <a:br>
            <a:rPr lang="de-AT" sz="1200" dirty="0"/>
          </a:br>
          <a:r>
            <a:rPr lang="de-AT" sz="1200" dirty="0"/>
            <a:t>wandeln Sie Ihre Notizen ganz einfach in Maschinenschrift um. Oder machen Sie aus Handskizzen in wenigen Sekunden perfekte Formen.</a:t>
          </a:r>
        </a:p>
      </dgm:t>
    </dgm:pt>
    <dgm:pt modelId="{2107FEB4-38B4-4A92-860C-A4CFAFB0822A}" type="parTrans" cxnId="{A737B993-FB9B-49E4-B7C9-65E9771F4F44}">
      <dgm:prSet/>
      <dgm:spPr/>
      <dgm:t>
        <a:bodyPr/>
        <a:lstStyle/>
        <a:p>
          <a:endParaRPr lang="de-AT"/>
        </a:p>
      </dgm:t>
    </dgm:pt>
    <dgm:pt modelId="{642C347B-5574-4FFC-A7E1-5E75ADE66C63}" type="sibTrans" cxnId="{A737B993-FB9B-49E4-B7C9-65E9771F4F44}">
      <dgm:prSet/>
      <dgm:spPr/>
      <dgm:t>
        <a:bodyPr/>
        <a:lstStyle/>
        <a:p>
          <a:endParaRPr lang="de-AT"/>
        </a:p>
      </dgm:t>
    </dgm:pt>
    <dgm:pt modelId="{A079E91D-A678-41B5-B5C0-C7BDE6059712}">
      <dgm:prSet custT="1"/>
      <dgm:spPr/>
      <dgm:t>
        <a:bodyPr anchor="ctr"/>
        <a:lstStyle/>
        <a:p>
          <a:pPr algn="ctr">
            <a:buNone/>
          </a:pPr>
          <a:r>
            <a:rPr lang="de-AT" sz="1400" b="1" dirty="0"/>
            <a:t>Tipps für den perfekten Auftritt</a:t>
          </a:r>
          <a:br>
            <a:rPr lang="de-AT" sz="1400" b="1" dirty="0"/>
          </a:br>
          <a:endParaRPr lang="de-AT" sz="1400" b="1" dirty="0"/>
        </a:p>
      </dgm:t>
    </dgm:pt>
    <dgm:pt modelId="{0A116CC1-5334-4D71-8183-C1DAC3C82331}" type="parTrans" cxnId="{9C3F1A79-2B84-48AA-97C2-CF517091C6E0}">
      <dgm:prSet/>
      <dgm:spPr/>
      <dgm:t>
        <a:bodyPr/>
        <a:lstStyle/>
        <a:p>
          <a:endParaRPr lang="de-AT"/>
        </a:p>
      </dgm:t>
    </dgm:pt>
    <dgm:pt modelId="{3C08308E-1258-440B-B6C3-A2C9BCF4C4F6}" type="sibTrans" cxnId="{9C3F1A79-2B84-48AA-97C2-CF517091C6E0}">
      <dgm:prSet/>
      <dgm:spPr/>
      <dgm:t>
        <a:bodyPr/>
        <a:lstStyle/>
        <a:p>
          <a:endParaRPr lang="de-AT"/>
        </a:p>
      </dgm:t>
    </dgm:pt>
    <dgm:pt modelId="{91CBB144-F98A-4128-85F4-399B8617F1C2}">
      <dgm:prSet custT="1"/>
      <dgm:spPr/>
      <dgm:t>
        <a:bodyPr anchor="ctr"/>
        <a:lstStyle/>
        <a:p>
          <a:pPr algn="l">
            <a:buNone/>
          </a:pPr>
          <a:r>
            <a:rPr lang="de-AT" sz="1200" dirty="0"/>
            <a:t>   Üben Sie mit dem </a:t>
          </a:r>
          <a:r>
            <a:rPr lang="de-AT" sz="1200" dirty="0" err="1"/>
            <a:t>Presenter</a:t>
          </a:r>
          <a:r>
            <a:rPr lang="de-AT" sz="1200" dirty="0"/>
            <a:t> Coach für Ihren nächsten Vortrag. Der intelligente Coach achtet auf Sprechtempo und Wortwahl und gibt Ihnen weitere nützliche Tipps.</a:t>
          </a:r>
        </a:p>
      </dgm:t>
    </dgm:pt>
    <dgm:pt modelId="{D0210616-0D4F-47D1-B9E1-519E0052EEFC}" type="parTrans" cxnId="{D1290CA4-354E-420A-9DE2-881AD2C8F6D7}">
      <dgm:prSet/>
      <dgm:spPr/>
      <dgm:t>
        <a:bodyPr/>
        <a:lstStyle/>
        <a:p>
          <a:endParaRPr lang="de-AT"/>
        </a:p>
      </dgm:t>
    </dgm:pt>
    <dgm:pt modelId="{55161FC6-558E-4C8C-B527-A00296666999}" type="sibTrans" cxnId="{D1290CA4-354E-420A-9DE2-881AD2C8F6D7}">
      <dgm:prSet/>
      <dgm:spPr/>
      <dgm:t>
        <a:bodyPr/>
        <a:lstStyle/>
        <a:p>
          <a:endParaRPr lang="de-AT"/>
        </a:p>
      </dgm:t>
    </dgm:pt>
    <dgm:pt modelId="{DAC126E2-9E58-42B6-A596-863FB4A2B0D3}">
      <dgm:prSet custT="1"/>
      <dgm:spPr/>
      <dgm:t>
        <a:bodyPr anchor="ctr"/>
        <a:lstStyle/>
        <a:p>
          <a:pPr algn="ctr">
            <a:buNone/>
          </a:pPr>
          <a:r>
            <a:rPr lang="de-AT" sz="1400" b="1" dirty="0"/>
            <a:t>Immer auf dem aktuellen Stand</a:t>
          </a:r>
          <a:br>
            <a:rPr lang="de-AT" sz="1400" b="1" dirty="0"/>
          </a:br>
          <a:endParaRPr lang="de-AT" sz="1400" b="1" dirty="0"/>
        </a:p>
      </dgm:t>
    </dgm:pt>
    <dgm:pt modelId="{09A77B28-6F57-4AB0-ACFD-E7F38A299821}" type="parTrans" cxnId="{CE095450-4E57-4E15-AD4F-BF4B423569B4}">
      <dgm:prSet/>
      <dgm:spPr/>
      <dgm:t>
        <a:bodyPr/>
        <a:lstStyle/>
        <a:p>
          <a:endParaRPr lang="de-AT"/>
        </a:p>
      </dgm:t>
    </dgm:pt>
    <dgm:pt modelId="{CDDB7271-D327-4E2B-8A23-32B588ED449D}" type="sibTrans" cxnId="{CE095450-4E57-4E15-AD4F-BF4B423569B4}">
      <dgm:prSet/>
      <dgm:spPr/>
      <dgm:t>
        <a:bodyPr/>
        <a:lstStyle/>
        <a:p>
          <a:endParaRPr lang="de-AT"/>
        </a:p>
      </dgm:t>
    </dgm:pt>
    <dgm:pt modelId="{628FF344-C97A-4360-BC03-8EE6171F4915}">
      <dgm:prSet custT="1"/>
      <dgm:spPr/>
      <dgm:t>
        <a:bodyPr anchor="ctr"/>
        <a:lstStyle/>
        <a:p>
          <a:pPr algn="l">
            <a:buNone/>
          </a:pPr>
          <a:r>
            <a:rPr lang="de-AT" sz="1200" dirty="0"/>
            <a:t>   Behalten Sie alle Änderungen im Blick. </a:t>
          </a:r>
          <a:br>
            <a:rPr lang="de-AT" sz="1200" dirty="0"/>
          </a:br>
          <a:r>
            <a:rPr lang="de-AT" sz="1200" dirty="0"/>
            <a:t>Wenn Sie mit mehreren Personen an einer Präsentation arbeiten, wissen Sie immer, </a:t>
          </a:r>
          <a:br>
            <a:rPr lang="de-AT" sz="1200" dirty="0"/>
          </a:br>
          <a:r>
            <a:rPr lang="de-AT" sz="1200" dirty="0"/>
            <a:t>was in Ihrer Abwesenheit passiert ist.</a:t>
          </a:r>
        </a:p>
      </dgm:t>
    </dgm:pt>
    <dgm:pt modelId="{6BC48402-8BCC-4321-8FD2-889457F4A1F1}" type="parTrans" cxnId="{B7250592-D3BF-4E80-BAF1-4179F6FA5C17}">
      <dgm:prSet/>
      <dgm:spPr/>
      <dgm:t>
        <a:bodyPr/>
        <a:lstStyle/>
        <a:p>
          <a:endParaRPr lang="de-AT"/>
        </a:p>
      </dgm:t>
    </dgm:pt>
    <dgm:pt modelId="{36E00897-F6B7-49BA-A0D5-B53B1AB5786E}" type="sibTrans" cxnId="{B7250592-D3BF-4E80-BAF1-4179F6FA5C17}">
      <dgm:prSet/>
      <dgm:spPr/>
      <dgm:t>
        <a:bodyPr/>
        <a:lstStyle/>
        <a:p>
          <a:endParaRPr lang="de-AT"/>
        </a:p>
      </dgm:t>
    </dgm:pt>
    <dgm:pt modelId="{FAB6404C-EDF9-462B-B2DA-A8036FE96832}" type="pres">
      <dgm:prSet presAssocID="{23A4CF80-68AA-424B-8F8A-88D2F4D4C080}" presName="diagram" presStyleCnt="0">
        <dgm:presLayoutVars>
          <dgm:dir/>
          <dgm:resizeHandles val="exact"/>
        </dgm:presLayoutVars>
      </dgm:prSet>
      <dgm:spPr/>
    </dgm:pt>
    <dgm:pt modelId="{C0945875-17F9-465D-8728-0580F2149B0D}" type="pres">
      <dgm:prSet presAssocID="{1579B090-B57A-4234-8F40-245EAA5E4AC9}" presName="node" presStyleLbl="node1" presStyleIdx="0" presStyleCnt="5">
        <dgm:presLayoutVars>
          <dgm:bulletEnabled val="1"/>
        </dgm:presLayoutVars>
      </dgm:prSet>
      <dgm:spPr/>
    </dgm:pt>
    <dgm:pt modelId="{FDC8A524-E43B-45BB-BC51-CF2F9A47C456}" type="pres">
      <dgm:prSet presAssocID="{704471F8-5E0D-45EC-8F7C-33AD28A4D654}" presName="sibTrans" presStyleCnt="0"/>
      <dgm:spPr/>
    </dgm:pt>
    <dgm:pt modelId="{BB7C27ED-3DCE-402E-B229-2A2FD6964A68}" type="pres">
      <dgm:prSet presAssocID="{A0074CEA-BAB3-4396-9651-9A1F6AE29C72}" presName="node" presStyleLbl="node1" presStyleIdx="1" presStyleCnt="5">
        <dgm:presLayoutVars>
          <dgm:bulletEnabled val="1"/>
        </dgm:presLayoutVars>
      </dgm:prSet>
      <dgm:spPr/>
    </dgm:pt>
    <dgm:pt modelId="{E934A327-7EB1-463B-9DF3-A492C968A1C7}" type="pres">
      <dgm:prSet presAssocID="{05115FB3-2DE0-4397-82EF-5FA057930D11}" presName="sibTrans" presStyleCnt="0"/>
      <dgm:spPr/>
    </dgm:pt>
    <dgm:pt modelId="{F38DAAA9-D776-4092-9DD2-8D014A6EB583}" type="pres">
      <dgm:prSet presAssocID="{C4371EDC-5140-49AA-ABE7-E883264D0858}" presName="node" presStyleLbl="node1" presStyleIdx="2" presStyleCnt="5">
        <dgm:presLayoutVars>
          <dgm:bulletEnabled val="1"/>
        </dgm:presLayoutVars>
      </dgm:prSet>
      <dgm:spPr/>
    </dgm:pt>
    <dgm:pt modelId="{BDC34C63-5FC3-48DC-8DDF-CA8B4D430028}" type="pres">
      <dgm:prSet presAssocID="{786617E3-5B1C-457E-9110-8030DE328F2E}" presName="sibTrans" presStyleCnt="0"/>
      <dgm:spPr/>
    </dgm:pt>
    <dgm:pt modelId="{8CFB9564-5E00-4234-9E81-F188B94976AB}" type="pres">
      <dgm:prSet presAssocID="{A079E91D-A678-41B5-B5C0-C7BDE6059712}" presName="node" presStyleLbl="node1" presStyleIdx="3" presStyleCnt="5">
        <dgm:presLayoutVars>
          <dgm:bulletEnabled val="1"/>
        </dgm:presLayoutVars>
      </dgm:prSet>
      <dgm:spPr/>
    </dgm:pt>
    <dgm:pt modelId="{240E225A-1FE3-4CDF-97AA-3C3D426BB7D3}" type="pres">
      <dgm:prSet presAssocID="{3C08308E-1258-440B-B6C3-A2C9BCF4C4F6}" presName="sibTrans" presStyleCnt="0"/>
      <dgm:spPr/>
    </dgm:pt>
    <dgm:pt modelId="{E844DF4A-733C-41D8-BE70-CD9D35775566}" type="pres">
      <dgm:prSet presAssocID="{DAC126E2-9E58-42B6-A596-863FB4A2B0D3}" presName="node" presStyleLbl="node1" presStyleIdx="4" presStyleCnt="5">
        <dgm:presLayoutVars>
          <dgm:bulletEnabled val="1"/>
        </dgm:presLayoutVars>
      </dgm:prSet>
      <dgm:spPr/>
    </dgm:pt>
  </dgm:ptLst>
  <dgm:cxnLst>
    <dgm:cxn modelId="{9301D224-3CD4-4480-A3E8-A9A69CD53F3B}" type="presOf" srcId="{DAC126E2-9E58-42B6-A596-863FB4A2B0D3}" destId="{E844DF4A-733C-41D8-BE70-CD9D35775566}" srcOrd="0" destOrd="0" presId="urn:microsoft.com/office/officeart/2005/8/layout/default"/>
    <dgm:cxn modelId="{B359AF2F-9762-415F-A914-8486AED20E58}" type="presOf" srcId="{249A0E9B-9B58-431D-BCE1-61B5D05F6157}" destId="{C0945875-17F9-465D-8728-0580F2149B0D}" srcOrd="0" destOrd="1" presId="urn:microsoft.com/office/officeart/2005/8/layout/default"/>
    <dgm:cxn modelId="{E48DF15E-905A-4D7D-85F5-47DC80E2BA3D}" type="presOf" srcId="{1579B090-B57A-4234-8F40-245EAA5E4AC9}" destId="{C0945875-17F9-465D-8728-0580F2149B0D}" srcOrd="0" destOrd="0" presId="urn:microsoft.com/office/officeart/2005/8/layout/default"/>
    <dgm:cxn modelId="{D2D96B48-457B-4927-B005-4D9EDBE2D4E9}" type="presOf" srcId="{6608DABF-DB39-47F2-8D1F-61B1AD1CAB98}" destId="{BB7C27ED-3DCE-402E-B229-2A2FD6964A68}" srcOrd="0" destOrd="1" presId="urn:microsoft.com/office/officeart/2005/8/layout/default"/>
    <dgm:cxn modelId="{941E334C-9CF2-434B-8649-94261E99C137}" type="presOf" srcId="{23A4CF80-68AA-424B-8F8A-88D2F4D4C080}" destId="{FAB6404C-EDF9-462B-B2DA-A8036FE96832}" srcOrd="0" destOrd="0" presId="urn:microsoft.com/office/officeart/2005/8/layout/default"/>
    <dgm:cxn modelId="{CE095450-4E57-4E15-AD4F-BF4B423569B4}" srcId="{23A4CF80-68AA-424B-8F8A-88D2F4D4C080}" destId="{DAC126E2-9E58-42B6-A596-863FB4A2B0D3}" srcOrd="4" destOrd="0" parTransId="{09A77B28-6F57-4AB0-ACFD-E7F38A299821}" sibTransId="{CDDB7271-D327-4E2B-8A23-32B588ED449D}"/>
    <dgm:cxn modelId="{7ABB5E74-F676-4CBD-95E4-6D16E567DFDE}" srcId="{1579B090-B57A-4234-8F40-245EAA5E4AC9}" destId="{249A0E9B-9B58-431D-BCE1-61B5D05F6157}" srcOrd="0" destOrd="0" parTransId="{D244B72E-7721-42BD-8593-2A2958EE864B}" sibTransId="{05F7DF1B-6613-4BC3-B98B-A4C170B7D568}"/>
    <dgm:cxn modelId="{9C3F1A79-2B84-48AA-97C2-CF517091C6E0}" srcId="{23A4CF80-68AA-424B-8F8A-88D2F4D4C080}" destId="{A079E91D-A678-41B5-B5C0-C7BDE6059712}" srcOrd="3" destOrd="0" parTransId="{0A116CC1-5334-4D71-8183-C1DAC3C82331}" sibTransId="{3C08308E-1258-440B-B6C3-A2C9BCF4C4F6}"/>
    <dgm:cxn modelId="{540DCC5A-0566-4080-9795-C6D5637F55B2}" type="presOf" srcId="{A079E91D-A678-41B5-B5C0-C7BDE6059712}" destId="{8CFB9564-5E00-4234-9E81-F188B94976AB}" srcOrd="0" destOrd="0" presId="urn:microsoft.com/office/officeart/2005/8/layout/default"/>
    <dgm:cxn modelId="{64D0E685-93F7-432E-B592-2F487F865208}" srcId="{23A4CF80-68AA-424B-8F8A-88D2F4D4C080}" destId="{C4371EDC-5140-49AA-ABE7-E883264D0858}" srcOrd="2" destOrd="0" parTransId="{00B13793-5225-4367-9BF3-D107DD5F16C7}" sibTransId="{786617E3-5B1C-457E-9110-8030DE328F2E}"/>
    <dgm:cxn modelId="{E6CA1089-923E-4013-837C-11BD688AFD54}" srcId="{23A4CF80-68AA-424B-8F8A-88D2F4D4C080}" destId="{A0074CEA-BAB3-4396-9651-9A1F6AE29C72}" srcOrd="1" destOrd="0" parTransId="{70A809A5-C094-4B53-B93E-B6212317CAFA}" sibTransId="{05115FB3-2DE0-4397-82EF-5FA057930D11}"/>
    <dgm:cxn modelId="{4ECB748F-9CBB-46CD-90E2-63779C1B02DC}" type="presOf" srcId="{93B3F583-3A7E-47DC-8B73-BCA29F9EB026}" destId="{F38DAAA9-D776-4092-9DD2-8D014A6EB583}" srcOrd="0" destOrd="1" presId="urn:microsoft.com/office/officeart/2005/8/layout/default"/>
    <dgm:cxn modelId="{B7250592-D3BF-4E80-BAF1-4179F6FA5C17}" srcId="{DAC126E2-9E58-42B6-A596-863FB4A2B0D3}" destId="{628FF344-C97A-4360-BC03-8EE6171F4915}" srcOrd="0" destOrd="0" parTransId="{6BC48402-8BCC-4321-8FD2-889457F4A1F1}" sibTransId="{36E00897-F6B7-49BA-A0D5-B53B1AB5786E}"/>
    <dgm:cxn modelId="{A737B993-FB9B-49E4-B7C9-65E9771F4F44}" srcId="{C4371EDC-5140-49AA-ABE7-E883264D0858}" destId="{93B3F583-3A7E-47DC-8B73-BCA29F9EB026}" srcOrd="0" destOrd="0" parTransId="{2107FEB4-38B4-4A92-860C-A4CFAFB0822A}" sibTransId="{642C347B-5574-4FFC-A7E1-5E75ADE66C63}"/>
    <dgm:cxn modelId="{D1290CA4-354E-420A-9DE2-881AD2C8F6D7}" srcId="{A079E91D-A678-41B5-B5C0-C7BDE6059712}" destId="{91CBB144-F98A-4128-85F4-399B8617F1C2}" srcOrd="0" destOrd="0" parTransId="{D0210616-0D4F-47D1-B9E1-519E0052EEFC}" sibTransId="{55161FC6-558E-4C8C-B527-A00296666999}"/>
    <dgm:cxn modelId="{E5E67CA5-BF5F-4ED8-97FE-0D2F0F5620C6}" type="presOf" srcId="{91CBB144-F98A-4128-85F4-399B8617F1C2}" destId="{8CFB9564-5E00-4234-9E81-F188B94976AB}" srcOrd="0" destOrd="1" presId="urn:microsoft.com/office/officeart/2005/8/layout/default"/>
    <dgm:cxn modelId="{28E50ADD-354D-4694-A779-7D21DD3BE456}" srcId="{A0074CEA-BAB3-4396-9651-9A1F6AE29C72}" destId="{6608DABF-DB39-47F2-8D1F-61B1AD1CAB98}" srcOrd="0" destOrd="0" parTransId="{DA56A7D7-88D2-4432-9F52-93ECE5FE5D94}" sibTransId="{187146E8-212E-458C-8039-073822900BC7}"/>
    <dgm:cxn modelId="{2061FEE0-DF63-4BD0-BFEB-38172ABAEC97}" type="presOf" srcId="{628FF344-C97A-4360-BC03-8EE6171F4915}" destId="{E844DF4A-733C-41D8-BE70-CD9D35775566}" srcOrd="0" destOrd="1" presId="urn:microsoft.com/office/officeart/2005/8/layout/default"/>
    <dgm:cxn modelId="{7103A6EC-B78C-4B73-8989-84344B3E0368}" srcId="{23A4CF80-68AA-424B-8F8A-88D2F4D4C080}" destId="{1579B090-B57A-4234-8F40-245EAA5E4AC9}" srcOrd="0" destOrd="0" parTransId="{C6A1122F-E3AC-49D5-B9B4-52DA7647443E}" sibTransId="{704471F8-5E0D-45EC-8F7C-33AD28A4D654}"/>
    <dgm:cxn modelId="{8A48B2F4-DB7B-42B7-A8FC-CDEB1DE780F7}" type="presOf" srcId="{A0074CEA-BAB3-4396-9651-9A1F6AE29C72}" destId="{BB7C27ED-3DCE-402E-B229-2A2FD6964A68}" srcOrd="0" destOrd="0" presId="urn:microsoft.com/office/officeart/2005/8/layout/default"/>
    <dgm:cxn modelId="{0F6DC8FA-D146-4131-9A27-838F47DA2E6E}" type="presOf" srcId="{C4371EDC-5140-49AA-ABE7-E883264D0858}" destId="{F38DAAA9-D776-4092-9DD2-8D014A6EB583}" srcOrd="0" destOrd="0" presId="urn:microsoft.com/office/officeart/2005/8/layout/default"/>
    <dgm:cxn modelId="{8DBC4100-43C9-4A5E-B558-F8944F544467}" type="presParOf" srcId="{FAB6404C-EDF9-462B-B2DA-A8036FE96832}" destId="{C0945875-17F9-465D-8728-0580F2149B0D}" srcOrd="0" destOrd="0" presId="urn:microsoft.com/office/officeart/2005/8/layout/default"/>
    <dgm:cxn modelId="{F8E1FB59-324E-4F83-B30E-76CB4F3F9CE0}" type="presParOf" srcId="{FAB6404C-EDF9-462B-B2DA-A8036FE96832}" destId="{FDC8A524-E43B-45BB-BC51-CF2F9A47C456}" srcOrd="1" destOrd="0" presId="urn:microsoft.com/office/officeart/2005/8/layout/default"/>
    <dgm:cxn modelId="{36278E65-9EDC-43DA-9683-FBEB7D4E423C}" type="presParOf" srcId="{FAB6404C-EDF9-462B-B2DA-A8036FE96832}" destId="{BB7C27ED-3DCE-402E-B229-2A2FD6964A68}" srcOrd="2" destOrd="0" presId="urn:microsoft.com/office/officeart/2005/8/layout/default"/>
    <dgm:cxn modelId="{6B1A5835-14E9-4BEE-9790-CEB9B65AB24D}" type="presParOf" srcId="{FAB6404C-EDF9-462B-B2DA-A8036FE96832}" destId="{E934A327-7EB1-463B-9DF3-A492C968A1C7}" srcOrd="3" destOrd="0" presId="urn:microsoft.com/office/officeart/2005/8/layout/default"/>
    <dgm:cxn modelId="{B6848FC5-6541-4A6B-A464-F868A52000EC}" type="presParOf" srcId="{FAB6404C-EDF9-462B-B2DA-A8036FE96832}" destId="{F38DAAA9-D776-4092-9DD2-8D014A6EB583}" srcOrd="4" destOrd="0" presId="urn:microsoft.com/office/officeart/2005/8/layout/default"/>
    <dgm:cxn modelId="{086FC6DD-6223-4058-BA42-E71152F40AD4}" type="presParOf" srcId="{FAB6404C-EDF9-462B-B2DA-A8036FE96832}" destId="{BDC34C63-5FC3-48DC-8DDF-CA8B4D430028}" srcOrd="5" destOrd="0" presId="urn:microsoft.com/office/officeart/2005/8/layout/default"/>
    <dgm:cxn modelId="{95468C75-6FF5-4166-9A90-C90407D0E26C}" type="presParOf" srcId="{FAB6404C-EDF9-462B-B2DA-A8036FE96832}" destId="{8CFB9564-5E00-4234-9E81-F188B94976AB}" srcOrd="6" destOrd="0" presId="urn:microsoft.com/office/officeart/2005/8/layout/default"/>
    <dgm:cxn modelId="{7D8D5394-0DCD-42FE-BCD2-77487AEEA3BD}" type="presParOf" srcId="{FAB6404C-EDF9-462B-B2DA-A8036FE96832}" destId="{240E225A-1FE3-4CDF-97AA-3C3D426BB7D3}" srcOrd="7" destOrd="0" presId="urn:microsoft.com/office/officeart/2005/8/layout/default"/>
    <dgm:cxn modelId="{5766269D-CD7D-42F9-B860-6EF8F35B55BD}" type="presParOf" srcId="{FAB6404C-EDF9-462B-B2DA-A8036FE96832}" destId="{E844DF4A-733C-41D8-BE70-CD9D35775566}" srcOrd="8" destOrd="0" presId="urn:microsoft.com/office/officeart/2005/8/layout/defaul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9439A3-6F5D-4DCE-9EA0-4E6958730B51}" type="doc">
      <dgm:prSet loTypeId="urn:microsoft.com/office/officeart/2005/8/layout/hList7" loCatId="list" qsTypeId="urn:microsoft.com/office/officeart/2005/8/quickstyle/simple2" qsCatId="simple" csTypeId="urn:microsoft.com/office/officeart/2005/8/colors/accent1_5" csCatId="accent1" phldr="1"/>
      <dgm:spPr/>
      <dgm:t>
        <a:bodyPr/>
        <a:lstStyle/>
        <a:p>
          <a:endParaRPr lang="de-DE"/>
        </a:p>
      </dgm:t>
    </dgm:pt>
    <dgm:pt modelId="{5178873C-56D7-4FA4-88D1-EEF50330D165}">
      <dgm:prSet custT="1"/>
      <dgm:spPr/>
      <dgm:t>
        <a:bodyPr/>
        <a:lstStyle/>
        <a:p>
          <a:pPr algn="ctr">
            <a:lnSpc>
              <a:spcPct val="90000"/>
            </a:lnSpc>
          </a:pPr>
          <a:br>
            <a:rPr lang="de-AT" sz="1600" b="1" dirty="0"/>
          </a:br>
          <a:r>
            <a:rPr lang="de-AT" sz="1600" b="1" dirty="0"/>
            <a:t>Barrierefreiheit ist </a:t>
          </a:r>
          <a:br>
            <a:rPr lang="de-AT" sz="1600" b="1" dirty="0"/>
          </a:br>
          <a:r>
            <a:rPr lang="de-AT" sz="1600" b="1" dirty="0"/>
            <a:t>unser Markenzeichen</a:t>
          </a:r>
          <a:br>
            <a:rPr lang="de-AT" sz="1600" b="1" dirty="0"/>
          </a:br>
          <a:endParaRPr lang="de-DE" sz="1600" b="0" i="0" u="none" strike="noStrike" cap="none" baseline="0" noProof="0" dirty="0">
            <a:latin typeface="Franklin Gothic Demi"/>
          </a:endParaRPr>
        </a:p>
      </dgm:t>
    </dgm:pt>
    <dgm:pt modelId="{20F8EB95-ABDF-4EDC-AEB2-650AB3723069}" type="parTrans" cxnId="{423E914C-9346-4D7E-B9EA-E67F81C8A1CC}">
      <dgm:prSet/>
      <dgm:spPr/>
      <dgm:t>
        <a:bodyPr/>
        <a:lstStyle/>
        <a:p>
          <a:endParaRPr lang="de-DE"/>
        </a:p>
      </dgm:t>
    </dgm:pt>
    <dgm:pt modelId="{DA09168C-32A8-4F5B-AAEB-CAFC52B10975}" type="sibTrans" cxnId="{423E914C-9346-4D7E-B9EA-E67F81C8A1CC}">
      <dgm:prSet/>
      <dgm:spPr/>
      <dgm:t>
        <a:bodyPr/>
        <a:lstStyle/>
        <a:p>
          <a:endParaRPr lang="de-DE"/>
        </a:p>
      </dgm:t>
    </dgm:pt>
    <dgm:pt modelId="{559FE4B8-D17F-4623-99CE-3AB8F34271FD}">
      <dgm:prSet custT="1"/>
      <dgm:spPr/>
      <dgm:t>
        <a:bodyPr/>
        <a:lstStyle/>
        <a:p>
          <a:pPr algn="ctr">
            <a:lnSpc>
              <a:spcPct val="100000"/>
            </a:lnSpc>
            <a:buNone/>
          </a:pPr>
          <a:r>
            <a:rPr lang="de-AT" sz="1200" dirty="0"/>
            <a:t>   Microsoft 365 fördert die Teilhabe und Produktivität aller Menschen – ganz gleich, an welchem Gerät.</a:t>
          </a:r>
        </a:p>
      </dgm:t>
    </dgm:pt>
    <dgm:pt modelId="{844B419A-0DFE-4847-BA0C-981307F78D19}" type="parTrans" cxnId="{1743452B-501D-47DD-BE77-62E59C8845CC}">
      <dgm:prSet/>
      <dgm:spPr/>
      <dgm:t>
        <a:bodyPr/>
        <a:lstStyle/>
        <a:p>
          <a:endParaRPr lang="de-AT"/>
        </a:p>
      </dgm:t>
    </dgm:pt>
    <dgm:pt modelId="{9F88FC9D-63C1-4E8B-AA64-24BA00D5B085}" type="sibTrans" cxnId="{1743452B-501D-47DD-BE77-62E59C8845CC}">
      <dgm:prSet/>
      <dgm:spPr/>
      <dgm:t>
        <a:bodyPr/>
        <a:lstStyle/>
        <a:p>
          <a:endParaRPr lang="de-AT"/>
        </a:p>
      </dgm:t>
    </dgm:pt>
    <dgm:pt modelId="{8B8DC8FC-A469-405A-A80E-7738A1152D90}">
      <dgm:prSet custT="1"/>
      <dgm:spPr/>
      <dgm:t>
        <a:bodyPr/>
        <a:lstStyle/>
        <a:p>
          <a:pPr algn="ctr">
            <a:lnSpc>
              <a:spcPct val="90000"/>
            </a:lnSpc>
          </a:pPr>
          <a:br>
            <a:rPr lang="de-AT" sz="1600" b="1" dirty="0"/>
          </a:br>
          <a:r>
            <a:rPr lang="de-AT" sz="1600" b="1" dirty="0"/>
            <a:t>Einfach in Kontakt bleiben</a:t>
          </a:r>
          <a:br>
            <a:rPr lang="de-AT" sz="1600" b="1" dirty="0"/>
          </a:br>
          <a:br>
            <a:rPr lang="de-AT" sz="1600" b="1" dirty="0"/>
          </a:br>
          <a:endParaRPr lang="de-AT" sz="1600" dirty="0"/>
        </a:p>
      </dgm:t>
    </dgm:pt>
    <dgm:pt modelId="{ECA73752-35C6-4284-86D3-155012239EE3}" type="parTrans" cxnId="{A16ADE49-6F71-4898-96CD-3BDA805EFE1F}">
      <dgm:prSet/>
      <dgm:spPr/>
      <dgm:t>
        <a:bodyPr/>
        <a:lstStyle/>
        <a:p>
          <a:endParaRPr lang="de-AT"/>
        </a:p>
      </dgm:t>
    </dgm:pt>
    <dgm:pt modelId="{00E770A5-97D0-4D18-BDE9-488D3C316ADD}" type="sibTrans" cxnId="{A16ADE49-6F71-4898-96CD-3BDA805EFE1F}">
      <dgm:prSet/>
      <dgm:spPr/>
      <dgm:t>
        <a:bodyPr/>
        <a:lstStyle/>
        <a:p>
          <a:endParaRPr lang="de-AT"/>
        </a:p>
      </dgm:t>
    </dgm:pt>
    <dgm:pt modelId="{0A5D5016-4637-4D3E-8A00-CED316540E04}">
      <dgm:prSet custT="1"/>
      <dgm:spPr/>
      <dgm:t>
        <a:bodyPr/>
        <a:lstStyle/>
        <a:p>
          <a:pPr algn="ctr">
            <a:lnSpc>
              <a:spcPct val="100000"/>
            </a:lnSpc>
            <a:buNone/>
          </a:pPr>
          <a:r>
            <a:rPr lang="de-AT" sz="1200" dirty="0"/>
            <a:t>   Skype-Videoanrufe sind eine einfache Möglichkeit, persönliche Kontakte zu pflegen. Verabreden Sie sich ganz einfach zu virtuellen Treffen, Lesezirkeln und anderen Aktivitäten – per Smartphone, Tablet oder Desktop.</a:t>
          </a:r>
        </a:p>
      </dgm:t>
    </dgm:pt>
    <dgm:pt modelId="{4D4516B9-2641-4F32-AB73-EDDC289D8CE0}" type="parTrans" cxnId="{396F7813-7601-4EA1-9730-428520389966}">
      <dgm:prSet/>
      <dgm:spPr/>
      <dgm:t>
        <a:bodyPr/>
        <a:lstStyle/>
        <a:p>
          <a:endParaRPr lang="de-AT"/>
        </a:p>
      </dgm:t>
    </dgm:pt>
    <dgm:pt modelId="{9E64836D-D11B-4A11-B7FF-B9387EACC045}" type="sibTrans" cxnId="{396F7813-7601-4EA1-9730-428520389966}">
      <dgm:prSet/>
      <dgm:spPr/>
      <dgm:t>
        <a:bodyPr/>
        <a:lstStyle/>
        <a:p>
          <a:endParaRPr lang="de-AT"/>
        </a:p>
      </dgm:t>
    </dgm:pt>
    <dgm:pt modelId="{7CBFC108-0F39-4AB4-8503-458C54F92E19}">
      <dgm:prSet custT="1"/>
      <dgm:spPr/>
      <dgm:t>
        <a:bodyPr/>
        <a:lstStyle/>
        <a:p>
          <a:pPr algn="ctr">
            <a:lnSpc>
              <a:spcPct val="90000"/>
            </a:lnSpc>
          </a:pPr>
          <a:br>
            <a:rPr lang="de-AT" sz="1600" b="1" dirty="0"/>
          </a:br>
          <a:r>
            <a:rPr lang="de-AT" sz="1600" b="1" dirty="0"/>
            <a:t>Kreative Premium-Inhalte</a:t>
          </a:r>
          <a:br>
            <a:rPr lang="de-AT" sz="1600" b="1" dirty="0"/>
          </a:br>
          <a:br>
            <a:rPr lang="de-AT" sz="1600" b="1" dirty="0"/>
          </a:br>
          <a:endParaRPr lang="de-AT" sz="1600" dirty="0"/>
        </a:p>
      </dgm:t>
    </dgm:pt>
    <dgm:pt modelId="{D5D99A73-A1A3-421C-B11A-A7AF2F9B5EB7}" type="parTrans" cxnId="{987E8E8E-B238-4BCE-B859-C9D3BB3B0099}">
      <dgm:prSet/>
      <dgm:spPr/>
      <dgm:t>
        <a:bodyPr/>
        <a:lstStyle/>
        <a:p>
          <a:endParaRPr lang="de-AT"/>
        </a:p>
      </dgm:t>
    </dgm:pt>
    <dgm:pt modelId="{8D5A32D1-551B-424C-8CE8-942551E844C1}" type="sibTrans" cxnId="{987E8E8E-B238-4BCE-B859-C9D3BB3B0099}">
      <dgm:prSet/>
      <dgm:spPr/>
      <dgm:t>
        <a:bodyPr/>
        <a:lstStyle/>
        <a:p>
          <a:endParaRPr lang="de-AT"/>
        </a:p>
      </dgm:t>
    </dgm:pt>
    <dgm:pt modelId="{72FCF53B-C53B-4A41-9AE4-393D369410A9}">
      <dgm:prSet custT="1"/>
      <dgm:spPr/>
      <dgm:t>
        <a:bodyPr/>
        <a:lstStyle/>
        <a:p>
          <a:pPr algn="ctr">
            <a:lnSpc>
              <a:spcPct val="100000"/>
            </a:lnSpc>
            <a:buNone/>
          </a:pPr>
          <a:r>
            <a:rPr lang="de-AT" sz="1200" dirty="0"/>
            <a:t>   Nutzen Sie das große Angebot lizenzgebührenfreier Inhalte, darunter Vorlagen, Agenturfotos, Symbole und Schriftarten.</a:t>
          </a:r>
        </a:p>
      </dgm:t>
    </dgm:pt>
    <dgm:pt modelId="{65B6096D-2136-4F0F-952D-DA2D2A28EC69}" type="parTrans" cxnId="{62D0EFB3-A34E-4DD5-B08D-7D462040446F}">
      <dgm:prSet/>
      <dgm:spPr/>
      <dgm:t>
        <a:bodyPr/>
        <a:lstStyle/>
        <a:p>
          <a:endParaRPr lang="de-AT"/>
        </a:p>
      </dgm:t>
    </dgm:pt>
    <dgm:pt modelId="{8AD3AFED-EFC6-4A97-A6AE-EF74CC426F24}" type="sibTrans" cxnId="{62D0EFB3-A34E-4DD5-B08D-7D462040446F}">
      <dgm:prSet/>
      <dgm:spPr/>
      <dgm:t>
        <a:bodyPr/>
        <a:lstStyle/>
        <a:p>
          <a:endParaRPr lang="de-AT"/>
        </a:p>
      </dgm:t>
    </dgm:pt>
    <dgm:pt modelId="{4B90CA8A-E132-44B5-90E3-EEAF77494C93}">
      <dgm:prSet custT="1"/>
      <dgm:spPr/>
      <dgm:t>
        <a:bodyPr/>
        <a:lstStyle/>
        <a:p>
          <a:pPr algn="ctr">
            <a:lnSpc>
              <a:spcPct val="90000"/>
            </a:lnSpc>
          </a:pPr>
          <a:br>
            <a:rPr lang="de-AT" sz="1600" b="1" dirty="0"/>
          </a:br>
          <a:r>
            <a:rPr lang="de-AT" sz="1600" b="1" dirty="0"/>
            <a:t>Fortlaufender </a:t>
          </a:r>
          <a:br>
            <a:rPr lang="de-AT" sz="1600" b="1" dirty="0"/>
          </a:br>
          <a:r>
            <a:rPr lang="de-AT" sz="1600" b="1" dirty="0"/>
            <a:t>technischer Support</a:t>
          </a:r>
          <a:br>
            <a:rPr lang="de-AT" sz="1600" b="1" dirty="0"/>
          </a:br>
          <a:endParaRPr lang="de-AT" sz="1600" dirty="0"/>
        </a:p>
      </dgm:t>
    </dgm:pt>
    <dgm:pt modelId="{0B88953C-955C-4C38-A6E6-37214A41DF0A}" type="parTrans" cxnId="{7DE38BDF-6FB6-4536-987D-0C114F418124}">
      <dgm:prSet/>
      <dgm:spPr/>
      <dgm:t>
        <a:bodyPr/>
        <a:lstStyle/>
        <a:p>
          <a:endParaRPr lang="de-AT"/>
        </a:p>
      </dgm:t>
    </dgm:pt>
    <dgm:pt modelId="{94244E49-7B4D-4CF8-A4D7-52DE76DD9458}" type="sibTrans" cxnId="{7DE38BDF-6FB6-4536-987D-0C114F418124}">
      <dgm:prSet/>
      <dgm:spPr/>
      <dgm:t>
        <a:bodyPr/>
        <a:lstStyle/>
        <a:p>
          <a:endParaRPr lang="de-AT"/>
        </a:p>
      </dgm:t>
    </dgm:pt>
    <dgm:pt modelId="{C0836044-B129-46F1-901B-4C226C9FA698}">
      <dgm:prSet custT="1"/>
      <dgm:spPr/>
      <dgm:t>
        <a:bodyPr/>
        <a:lstStyle/>
        <a:p>
          <a:pPr algn="ctr">
            <a:lnSpc>
              <a:spcPct val="100000"/>
            </a:lnSpc>
            <a:buNone/>
          </a:pPr>
          <a:r>
            <a:rPr lang="de-AT" sz="1200" dirty="0"/>
            <a:t>   Noch Fragen? Unser einfach zugänglicher technischer Support ist per Chat oder Telefon für Sie da.</a:t>
          </a:r>
        </a:p>
      </dgm:t>
    </dgm:pt>
    <dgm:pt modelId="{E5A9F562-38A2-4E92-B375-5877B645F623}" type="parTrans" cxnId="{5C8AFE38-A0C0-4164-8DFA-C55B127A65A0}">
      <dgm:prSet/>
      <dgm:spPr/>
      <dgm:t>
        <a:bodyPr/>
        <a:lstStyle/>
        <a:p>
          <a:endParaRPr lang="de-AT"/>
        </a:p>
      </dgm:t>
    </dgm:pt>
    <dgm:pt modelId="{B40AE868-8305-4BE1-A7AA-DFEF7382217A}" type="sibTrans" cxnId="{5C8AFE38-A0C0-4164-8DFA-C55B127A65A0}">
      <dgm:prSet/>
      <dgm:spPr/>
      <dgm:t>
        <a:bodyPr/>
        <a:lstStyle/>
        <a:p>
          <a:endParaRPr lang="de-AT"/>
        </a:p>
      </dgm:t>
    </dgm:pt>
    <dgm:pt modelId="{AF23E262-A75F-4957-A805-54A3BF71271C}" type="pres">
      <dgm:prSet presAssocID="{139439A3-6F5D-4DCE-9EA0-4E6958730B51}" presName="Name0" presStyleCnt="0">
        <dgm:presLayoutVars>
          <dgm:dir/>
          <dgm:resizeHandles val="exact"/>
        </dgm:presLayoutVars>
      </dgm:prSet>
      <dgm:spPr/>
    </dgm:pt>
    <dgm:pt modelId="{93618BE6-7CF2-4874-997C-9CE61782217D}" type="pres">
      <dgm:prSet presAssocID="{139439A3-6F5D-4DCE-9EA0-4E6958730B51}" presName="fgShape" presStyleLbl="fgShp" presStyleIdx="0" presStyleCnt="1" custFlipHor="1" custScaleX="173" custScaleY="1336" custLinFactNeighborX="96" custLinFactNeighborY="76753"/>
      <dgm:spPr>
        <a:prstGeom prst="rect">
          <a:avLst/>
        </a:prstGeom>
      </dgm:spPr>
    </dgm:pt>
    <dgm:pt modelId="{692264E5-AAA5-4201-88EE-EFCE12801ACF}" type="pres">
      <dgm:prSet presAssocID="{139439A3-6F5D-4DCE-9EA0-4E6958730B51}" presName="linComp" presStyleCnt="0"/>
      <dgm:spPr/>
    </dgm:pt>
    <dgm:pt modelId="{771E9D84-00BC-4A14-9D81-FBFA9E5ED6DF}" type="pres">
      <dgm:prSet presAssocID="{5178873C-56D7-4FA4-88D1-EEF50330D165}" presName="compNode" presStyleCnt="0"/>
      <dgm:spPr/>
    </dgm:pt>
    <dgm:pt modelId="{287FC9A6-2313-46B4-A2B6-BEC6046CD8A4}" type="pres">
      <dgm:prSet presAssocID="{5178873C-56D7-4FA4-88D1-EEF50330D165}" presName="bkgdShape" presStyleLbl="node1" presStyleIdx="0" presStyleCnt="4"/>
      <dgm:spPr/>
    </dgm:pt>
    <dgm:pt modelId="{CCDF4C7B-4D03-41F6-B81D-90BE86484746}" type="pres">
      <dgm:prSet presAssocID="{5178873C-56D7-4FA4-88D1-EEF50330D165}" presName="nodeTx" presStyleLbl="node1" presStyleIdx="0" presStyleCnt="4">
        <dgm:presLayoutVars>
          <dgm:bulletEnabled val="1"/>
        </dgm:presLayoutVars>
      </dgm:prSet>
      <dgm:spPr/>
    </dgm:pt>
    <dgm:pt modelId="{CB492D8C-5FE3-44E2-AB25-6A385DC417EF}" type="pres">
      <dgm:prSet presAssocID="{5178873C-56D7-4FA4-88D1-EEF50330D165}" presName="invisiNode" presStyleLbl="node1" presStyleIdx="0" presStyleCnt="4"/>
      <dgm:spPr/>
    </dgm:pt>
    <dgm:pt modelId="{A0179624-DC67-456A-B1D5-0071FA976AC2}" type="pres">
      <dgm:prSet presAssocID="{5178873C-56D7-4FA4-88D1-EEF50330D165}" presName="imagNode" presStyleLbl="fgImgPlace1" presStyleIdx="0" presStyleCnt="4"/>
      <dgm:spPr>
        <a:blipFill>
          <a:blip xmlns:r="http://schemas.openxmlformats.org/officeDocument/2006/relationships" r:embed="rId1">
            <a:alphaModFix/>
            <a:duotone>
              <a:schemeClr val="accent1">
                <a:alpha val="90000"/>
                <a:hueOff val="0"/>
                <a:satOff val="0"/>
                <a:lumOff val="0"/>
                <a:alphaOff val="0"/>
                <a:shade val="20000"/>
                <a:satMod val="200000"/>
              </a:schemeClr>
              <a:schemeClr val="accent1">
                <a:alpha val="90000"/>
                <a:hueOff val="0"/>
                <a:satOff val="0"/>
                <a:lumOff val="0"/>
                <a:alphaOff val="0"/>
                <a:tint val="12000"/>
                <a:satMod val="190000"/>
              </a:schemeClr>
            </a:duotone>
          </a:blip>
          <a:srcRect/>
          <a:stretch>
            <a:fillRect l="-5000" r="-5000"/>
          </a:stretch>
        </a:blipFill>
      </dgm:spPr>
    </dgm:pt>
    <dgm:pt modelId="{9E624EE9-F918-49C6-9981-F665E3AC7F28}" type="pres">
      <dgm:prSet presAssocID="{DA09168C-32A8-4F5B-AAEB-CAFC52B10975}" presName="sibTrans" presStyleLbl="sibTrans2D1" presStyleIdx="0" presStyleCnt="0"/>
      <dgm:spPr/>
    </dgm:pt>
    <dgm:pt modelId="{667362FD-3716-4C75-9991-AE07C6A76481}" type="pres">
      <dgm:prSet presAssocID="{8B8DC8FC-A469-405A-A80E-7738A1152D90}" presName="compNode" presStyleCnt="0"/>
      <dgm:spPr/>
    </dgm:pt>
    <dgm:pt modelId="{8AAF0211-536D-4135-B3AC-B2F2579F84F6}" type="pres">
      <dgm:prSet presAssocID="{8B8DC8FC-A469-405A-A80E-7738A1152D90}" presName="bkgdShape" presStyleLbl="node1" presStyleIdx="1" presStyleCnt="4"/>
      <dgm:spPr/>
    </dgm:pt>
    <dgm:pt modelId="{DA4E244C-865D-43DE-BC14-D0DAFDBC0557}" type="pres">
      <dgm:prSet presAssocID="{8B8DC8FC-A469-405A-A80E-7738A1152D90}" presName="nodeTx" presStyleLbl="node1" presStyleIdx="1" presStyleCnt="4">
        <dgm:presLayoutVars>
          <dgm:bulletEnabled val="1"/>
        </dgm:presLayoutVars>
      </dgm:prSet>
      <dgm:spPr/>
    </dgm:pt>
    <dgm:pt modelId="{82CF82CA-C1E4-4A3D-989B-D0C492B505E6}" type="pres">
      <dgm:prSet presAssocID="{8B8DC8FC-A469-405A-A80E-7738A1152D90}" presName="invisiNode" presStyleLbl="node1" presStyleIdx="1" presStyleCnt="4"/>
      <dgm:spPr/>
    </dgm:pt>
    <dgm:pt modelId="{E58B4371-482E-40EB-9088-C5141E15D116}" type="pres">
      <dgm:prSet presAssocID="{8B8DC8FC-A469-405A-A80E-7738A1152D90}" presName="imagNode" presStyleLbl="fgImgPlace1" presStyleIdx="1" presStyleCnt="4"/>
      <dgm:spPr>
        <a:blipFill>
          <a:blip xmlns:r="http://schemas.openxmlformats.org/officeDocument/2006/relationships" r:embed="rId1">
            <a:alphaModFix/>
            <a:duotone>
              <a:schemeClr val="accent1">
                <a:alpha val="90000"/>
                <a:hueOff val="-29297"/>
                <a:satOff val="-756"/>
                <a:lumOff val="3117"/>
                <a:alphaOff val="-13333"/>
                <a:shade val="20000"/>
                <a:satMod val="200000"/>
              </a:schemeClr>
              <a:schemeClr val="accent1">
                <a:alpha val="90000"/>
                <a:hueOff val="-29297"/>
                <a:satOff val="-756"/>
                <a:lumOff val="3117"/>
                <a:alphaOff val="-13333"/>
                <a:tint val="12000"/>
                <a:satMod val="190000"/>
              </a:schemeClr>
            </a:duotone>
            <a:extLst>
              <a:ext uri="{28A0092B-C50C-407E-A947-70E740481C1C}">
                <a14:useLocalDpi xmlns:a14="http://schemas.microsoft.com/office/drawing/2010/main" val="0"/>
              </a:ext>
            </a:extLst>
          </a:blip>
          <a:srcRect/>
          <a:stretch>
            <a:fillRect l="-5000" r="-5000"/>
          </a:stretch>
        </a:blipFill>
      </dgm:spPr>
    </dgm:pt>
    <dgm:pt modelId="{028992D4-6544-4409-809A-C217D126F676}" type="pres">
      <dgm:prSet presAssocID="{00E770A5-97D0-4D18-BDE9-488D3C316ADD}" presName="sibTrans" presStyleLbl="sibTrans2D1" presStyleIdx="0" presStyleCnt="0"/>
      <dgm:spPr/>
    </dgm:pt>
    <dgm:pt modelId="{E588E26B-B574-4268-B600-787A83059DAD}" type="pres">
      <dgm:prSet presAssocID="{7CBFC108-0F39-4AB4-8503-458C54F92E19}" presName="compNode" presStyleCnt="0"/>
      <dgm:spPr/>
    </dgm:pt>
    <dgm:pt modelId="{863D53C5-FC9D-437B-86B3-FDA2259A61C0}" type="pres">
      <dgm:prSet presAssocID="{7CBFC108-0F39-4AB4-8503-458C54F92E19}" presName="bkgdShape" presStyleLbl="node1" presStyleIdx="2" presStyleCnt="4"/>
      <dgm:spPr/>
    </dgm:pt>
    <dgm:pt modelId="{F6C74F04-0021-42A8-AA05-325F73CD4C87}" type="pres">
      <dgm:prSet presAssocID="{7CBFC108-0F39-4AB4-8503-458C54F92E19}" presName="nodeTx" presStyleLbl="node1" presStyleIdx="2" presStyleCnt="4">
        <dgm:presLayoutVars>
          <dgm:bulletEnabled val="1"/>
        </dgm:presLayoutVars>
      </dgm:prSet>
      <dgm:spPr/>
    </dgm:pt>
    <dgm:pt modelId="{79AC2D22-B2FF-4B67-AB1E-C5B8D7A9F917}" type="pres">
      <dgm:prSet presAssocID="{7CBFC108-0F39-4AB4-8503-458C54F92E19}" presName="invisiNode" presStyleLbl="node1" presStyleIdx="2" presStyleCnt="4"/>
      <dgm:spPr/>
    </dgm:pt>
    <dgm:pt modelId="{31D4794E-9AF5-4E10-B99F-14C3E2440559}" type="pres">
      <dgm:prSet presAssocID="{7CBFC108-0F39-4AB4-8503-458C54F92E19}" presName="imagNode" presStyleLbl="fgImgPlace1" presStyleIdx="2" presStyleCnt="4"/>
      <dgm:spPr>
        <a:blipFill>
          <a:blip xmlns:r="http://schemas.openxmlformats.org/officeDocument/2006/relationships" r:embed="rId1">
            <a:alphaModFix/>
            <a:lum bright="70000" contrast="-70000"/>
            <a:duotone>
              <a:schemeClr val="accent1">
                <a:alpha val="90000"/>
                <a:hueOff val="-58594"/>
                <a:satOff val="-1511"/>
                <a:lumOff val="6233"/>
                <a:alphaOff val="-26667"/>
                <a:shade val="20000"/>
                <a:satMod val="200000"/>
              </a:schemeClr>
              <a:schemeClr val="accent1">
                <a:alpha val="90000"/>
                <a:hueOff val="-58594"/>
                <a:satOff val="-1511"/>
                <a:lumOff val="6233"/>
                <a:alphaOff val="-26667"/>
                <a:tint val="12000"/>
                <a:satMod val="190000"/>
              </a:schemeClr>
            </a:duotone>
            <a:extLst>
              <a:ext uri="{28A0092B-C50C-407E-A947-70E740481C1C}">
                <a14:useLocalDpi xmlns:a14="http://schemas.microsoft.com/office/drawing/2010/main" val="0"/>
              </a:ext>
            </a:extLst>
          </a:blip>
          <a:srcRect/>
          <a:stretch>
            <a:fillRect l="-5000" r="-5000"/>
          </a:stretch>
        </a:blipFill>
      </dgm:spPr>
    </dgm:pt>
    <dgm:pt modelId="{227B526F-B2FE-4C7D-9C5D-9D6AE9E459DF}" type="pres">
      <dgm:prSet presAssocID="{8D5A32D1-551B-424C-8CE8-942551E844C1}" presName="sibTrans" presStyleLbl="sibTrans2D1" presStyleIdx="0" presStyleCnt="0"/>
      <dgm:spPr/>
    </dgm:pt>
    <dgm:pt modelId="{7229F200-E211-4543-9CEA-B30E5A080001}" type="pres">
      <dgm:prSet presAssocID="{4B90CA8A-E132-44B5-90E3-EEAF77494C93}" presName="compNode" presStyleCnt="0"/>
      <dgm:spPr/>
    </dgm:pt>
    <dgm:pt modelId="{0D91E8ED-3192-4FB9-8CF8-79E5878B6717}" type="pres">
      <dgm:prSet presAssocID="{4B90CA8A-E132-44B5-90E3-EEAF77494C93}" presName="bkgdShape" presStyleLbl="node1" presStyleIdx="3" presStyleCnt="4"/>
      <dgm:spPr/>
    </dgm:pt>
    <dgm:pt modelId="{522EAFDA-2A66-467F-BA1E-DE8DBFD14BED}" type="pres">
      <dgm:prSet presAssocID="{4B90CA8A-E132-44B5-90E3-EEAF77494C93}" presName="nodeTx" presStyleLbl="node1" presStyleIdx="3" presStyleCnt="4">
        <dgm:presLayoutVars>
          <dgm:bulletEnabled val="1"/>
        </dgm:presLayoutVars>
      </dgm:prSet>
      <dgm:spPr/>
    </dgm:pt>
    <dgm:pt modelId="{6D3F6781-1BC9-44A1-9428-CAD0F59A3420}" type="pres">
      <dgm:prSet presAssocID="{4B90CA8A-E132-44B5-90E3-EEAF77494C93}" presName="invisiNode" presStyleLbl="node1" presStyleIdx="3" presStyleCnt="4"/>
      <dgm:spPr/>
    </dgm:pt>
    <dgm:pt modelId="{68EBF5A5-E35A-43A7-B313-EB1F2C95DD8A}" type="pres">
      <dgm:prSet presAssocID="{4B90CA8A-E132-44B5-90E3-EEAF77494C93}" presName="imagNode" presStyleLbl="fgImgPlace1" presStyleIdx="3" presStyleCnt="4"/>
      <dgm:spPr>
        <a:blipFill>
          <a:blip xmlns:r="http://schemas.openxmlformats.org/officeDocument/2006/relationships" r:embed="rId1">
            <a:alphaModFix/>
            <a:duotone>
              <a:schemeClr val="accent1">
                <a:alpha val="90000"/>
                <a:hueOff val="-87891"/>
                <a:satOff val="-2267"/>
                <a:lumOff val="9350"/>
                <a:alphaOff val="-40000"/>
                <a:shade val="20000"/>
                <a:satMod val="200000"/>
              </a:schemeClr>
              <a:schemeClr val="accent1">
                <a:alpha val="90000"/>
                <a:hueOff val="-87891"/>
                <a:satOff val="-2267"/>
                <a:lumOff val="9350"/>
                <a:alphaOff val="-40000"/>
                <a:tint val="12000"/>
                <a:satMod val="190000"/>
              </a:schemeClr>
            </a:duotone>
            <a:extLst>
              <a:ext uri="{28A0092B-C50C-407E-A947-70E740481C1C}">
                <a14:useLocalDpi xmlns:a14="http://schemas.microsoft.com/office/drawing/2010/main" val="0"/>
              </a:ext>
            </a:extLst>
          </a:blip>
          <a:srcRect/>
          <a:stretch>
            <a:fillRect l="-5000" r="-5000"/>
          </a:stretch>
        </a:blipFill>
      </dgm:spPr>
    </dgm:pt>
  </dgm:ptLst>
  <dgm:cxnLst>
    <dgm:cxn modelId="{D2156F07-66F7-4816-B0A2-D857DA8C02DB}" type="presOf" srcId="{139439A3-6F5D-4DCE-9EA0-4E6958730B51}" destId="{AF23E262-A75F-4957-A805-54A3BF71271C}" srcOrd="0" destOrd="0" presId="urn:microsoft.com/office/officeart/2005/8/layout/hList7"/>
    <dgm:cxn modelId="{9646990D-7AD2-40FF-B8CD-C79D3B6B28DC}" type="presOf" srcId="{7CBFC108-0F39-4AB4-8503-458C54F92E19}" destId="{F6C74F04-0021-42A8-AA05-325F73CD4C87}" srcOrd="1" destOrd="0" presId="urn:microsoft.com/office/officeart/2005/8/layout/hList7"/>
    <dgm:cxn modelId="{396F7813-7601-4EA1-9730-428520389966}" srcId="{8B8DC8FC-A469-405A-A80E-7738A1152D90}" destId="{0A5D5016-4637-4D3E-8A00-CED316540E04}" srcOrd="0" destOrd="0" parTransId="{4D4516B9-2641-4F32-AB73-EDDC289D8CE0}" sibTransId="{9E64836D-D11B-4A11-B7FF-B9387EACC045}"/>
    <dgm:cxn modelId="{0CDD4D1D-C9AD-4AB6-AFA3-080B2F0BA5D4}" type="presOf" srcId="{7CBFC108-0F39-4AB4-8503-458C54F92E19}" destId="{863D53C5-FC9D-437B-86B3-FDA2259A61C0}" srcOrd="0" destOrd="0" presId="urn:microsoft.com/office/officeart/2005/8/layout/hList7"/>
    <dgm:cxn modelId="{506ACD24-360E-47F8-BF0A-6C4D9C862863}" type="presOf" srcId="{8B8DC8FC-A469-405A-A80E-7738A1152D90}" destId="{8AAF0211-536D-4135-B3AC-B2F2579F84F6}" srcOrd="0" destOrd="0" presId="urn:microsoft.com/office/officeart/2005/8/layout/hList7"/>
    <dgm:cxn modelId="{1743452B-501D-47DD-BE77-62E59C8845CC}" srcId="{5178873C-56D7-4FA4-88D1-EEF50330D165}" destId="{559FE4B8-D17F-4623-99CE-3AB8F34271FD}" srcOrd="0" destOrd="0" parTransId="{844B419A-0DFE-4847-BA0C-981307F78D19}" sibTransId="{9F88FC9D-63C1-4E8B-AA64-24BA00D5B085}"/>
    <dgm:cxn modelId="{DF31A037-4646-4253-BE92-B44A962B5CD8}" type="presOf" srcId="{DA09168C-32A8-4F5B-AAEB-CAFC52B10975}" destId="{9E624EE9-F918-49C6-9981-F665E3AC7F28}" srcOrd="0" destOrd="0" presId="urn:microsoft.com/office/officeart/2005/8/layout/hList7"/>
    <dgm:cxn modelId="{5C8AFE38-A0C0-4164-8DFA-C55B127A65A0}" srcId="{4B90CA8A-E132-44B5-90E3-EEAF77494C93}" destId="{C0836044-B129-46F1-901B-4C226C9FA698}" srcOrd="0" destOrd="0" parTransId="{E5A9F562-38A2-4E92-B375-5877B645F623}" sibTransId="{B40AE868-8305-4BE1-A7AA-DFEF7382217A}"/>
    <dgm:cxn modelId="{40E96A62-C591-463E-A5E0-A65C1AC486D0}" type="presOf" srcId="{5178873C-56D7-4FA4-88D1-EEF50330D165}" destId="{CCDF4C7B-4D03-41F6-B81D-90BE86484746}" srcOrd="1" destOrd="0" presId="urn:microsoft.com/office/officeart/2005/8/layout/hList7"/>
    <dgm:cxn modelId="{AF1A4945-BA30-4A4F-94EB-69CFABDD8733}" type="presOf" srcId="{72FCF53B-C53B-4A41-9AE4-393D369410A9}" destId="{F6C74F04-0021-42A8-AA05-325F73CD4C87}" srcOrd="1" destOrd="1" presId="urn:microsoft.com/office/officeart/2005/8/layout/hList7"/>
    <dgm:cxn modelId="{A16ADE49-6F71-4898-96CD-3BDA805EFE1F}" srcId="{139439A3-6F5D-4DCE-9EA0-4E6958730B51}" destId="{8B8DC8FC-A469-405A-A80E-7738A1152D90}" srcOrd="1" destOrd="0" parTransId="{ECA73752-35C6-4284-86D3-155012239EE3}" sibTransId="{00E770A5-97D0-4D18-BDE9-488D3C316ADD}"/>
    <dgm:cxn modelId="{423E914C-9346-4D7E-B9EA-E67F81C8A1CC}" srcId="{139439A3-6F5D-4DCE-9EA0-4E6958730B51}" destId="{5178873C-56D7-4FA4-88D1-EEF50330D165}" srcOrd="0" destOrd="0" parTransId="{20F8EB95-ABDF-4EDC-AEB2-650AB3723069}" sibTransId="{DA09168C-32A8-4F5B-AAEB-CAFC52B10975}"/>
    <dgm:cxn modelId="{C421836D-8239-4C3B-878F-B7612D8BA6D9}" type="presOf" srcId="{0A5D5016-4637-4D3E-8A00-CED316540E04}" destId="{8AAF0211-536D-4135-B3AC-B2F2579F84F6}" srcOrd="0" destOrd="1" presId="urn:microsoft.com/office/officeart/2005/8/layout/hList7"/>
    <dgm:cxn modelId="{41C83B50-A720-4B37-BA9E-5AC3D2390281}" type="presOf" srcId="{559FE4B8-D17F-4623-99CE-3AB8F34271FD}" destId="{287FC9A6-2313-46B4-A2B6-BEC6046CD8A4}" srcOrd="0" destOrd="1" presId="urn:microsoft.com/office/officeart/2005/8/layout/hList7"/>
    <dgm:cxn modelId="{B3D49353-8FCC-4DAC-BC5E-6A03D3610F33}" type="presOf" srcId="{559FE4B8-D17F-4623-99CE-3AB8F34271FD}" destId="{CCDF4C7B-4D03-41F6-B81D-90BE86484746}" srcOrd="1" destOrd="1" presId="urn:microsoft.com/office/officeart/2005/8/layout/hList7"/>
    <dgm:cxn modelId="{F6CA1887-B4EC-44DB-91BC-C1242ADAD483}" type="presOf" srcId="{C0836044-B129-46F1-901B-4C226C9FA698}" destId="{0D91E8ED-3192-4FB9-8CF8-79E5878B6717}" srcOrd="0" destOrd="1" presId="urn:microsoft.com/office/officeart/2005/8/layout/hList7"/>
    <dgm:cxn modelId="{9068068D-C98E-41BA-ABAD-76DBBAC82D2C}" type="presOf" srcId="{4B90CA8A-E132-44B5-90E3-EEAF77494C93}" destId="{0D91E8ED-3192-4FB9-8CF8-79E5878B6717}" srcOrd="0" destOrd="0" presId="urn:microsoft.com/office/officeart/2005/8/layout/hList7"/>
    <dgm:cxn modelId="{987E8E8E-B238-4BCE-B859-C9D3BB3B0099}" srcId="{139439A3-6F5D-4DCE-9EA0-4E6958730B51}" destId="{7CBFC108-0F39-4AB4-8503-458C54F92E19}" srcOrd="2" destOrd="0" parTransId="{D5D99A73-A1A3-421C-B11A-A7AF2F9B5EB7}" sibTransId="{8D5A32D1-551B-424C-8CE8-942551E844C1}"/>
    <dgm:cxn modelId="{E1FBF896-51BB-494D-B883-CA6EA61D9087}" type="presOf" srcId="{5178873C-56D7-4FA4-88D1-EEF50330D165}" destId="{287FC9A6-2313-46B4-A2B6-BEC6046CD8A4}" srcOrd="0" destOrd="0" presId="urn:microsoft.com/office/officeart/2005/8/layout/hList7"/>
    <dgm:cxn modelId="{0BAED597-741F-48B8-B9B1-29868912595E}" type="presOf" srcId="{8D5A32D1-551B-424C-8CE8-942551E844C1}" destId="{227B526F-B2FE-4C7D-9C5D-9D6AE9E459DF}" srcOrd="0" destOrd="0" presId="urn:microsoft.com/office/officeart/2005/8/layout/hList7"/>
    <dgm:cxn modelId="{EF60BBA7-2869-4B67-B7C0-FA468AD13CED}" type="presOf" srcId="{8B8DC8FC-A469-405A-A80E-7738A1152D90}" destId="{DA4E244C-865D-43DE-BC14-D0DAFDBC0557}" srcOrd="1" destOrd="0" presId="urn:microsoft.com/office/officeart/2005/8/layout/hList7"/>
    <dgm:cxn modelId="{62D0EFB3-A34E-4DD5-B08D-7D462040446F}" srcId="{7CBFC108-0F39-4AB4-8503-458C54F92E19}" destId="{72FCF53B-C53B-4A41-9AE4-393D369410A9}" srcOrd="0" destOrd="0" parTransId="{65B6096D-2136-4F0F-952D-DA2D2A28EC69}" sibTransId="{8AD3AFED-EFC6-4A97-A6AE-EF74CC426F24}"/>
    <dgm:cxn modelId="{FF6024B8-24C3-4593-AF99-A2FED27F845A}" type="presOf" srcId="{C0836044-B129-46F1-901B-4C226C9FA698}" destId="{522EAFDA-2A66-467F-BA1E-DE8DBFD14BED}" srcOrd="1" destOrd="1" presId="urn:microsoft.com/office/officeart/2005/8/layout/hList7"/>
    <dgm:cxn modelId="{933114C0-35C6-4B02-9E42-D37DD10CDBC6}" type="presOf" srcId="{00E770A5-97D0-4D18-BDE9-488D3C316ADD}" destId="{028992D4-6544-4409-809A-C217D126F676}" srcOrd="0" destOrd="0" presId="urn:microsoft.com/office/officeart/2005/8/layout/hList7"/>
    <dgm:cxn modelId="{D1D6C2D3-C52A-44AA-A217-F3592AC1C636}" type="presOf" srcId="{0A5D5016-4637-4D3E-8A00-CED316540E04}" destId="{DA4E244C-865D-43DE-BC14-D0DAFDBC0557}" srcOrd="1" destOrd="1" presId="urn:microsoft.com/office/officeart/2005/8/layout/hList7"/>
    <dgm:cxn modelId="{B53C61D4-41F5-4C74-AE33-D09B3484D7FE}" type="presOf" srcId="{4B90CA8A-E132-44B5-90E3-EEAF77494C93}" destId="{522EAFDA-2A66-467F-BA1E-DE8DBFD14BED}" srcOrd="1" destOrd="0" presId="urn:microsoft.com/office/officeart/2005/8/layout/hList7"/>
    <dgm:cxn modelId="{7DE38BDF-6FB6-4536-987D-0C114F418124}" srcId="{139439A3-6F5D-4DCE-9EA0-4E6958730B51}" destId="{4B90CA8A-E132-44B5-90E3-EEAF77494C93}" srcOrd="3" destOrd="0" parTransId="{0B88953C-955C-4C38-A6E6-37214A41DF0A}" sibTransId="{94244E49-7B4D-4CF8-A4D7-52DE76DD9458}"/>
    <dgm:cxn modelId="{C1AD24E3-B940-4FBA-ABBD-BA7B957FA771}" type="presOf" srcId="{72FCF53B-C53B-4A41-9AE4-393D369410A9}" destId="{863D53C5-FC9D-437B-86B3-FDA2259A61C0}" srcOrd="0" destOrd="1" presId="urn:microsoft.com/office/officeart/2005/8/layout/hList7"/>
    <dgm:cxn modelId="{8FE95B76-7D9E-4F20-9614-6ADCCC89E4BB}" type="presParOf" srcId="{AF23E262-A75F-4957-A805-54A3BF71271C}" destId="{93618BE6-7CF2-4874-997C-9CE61782217D}" srcOrd="0" destOrd="0" presId="urn:microsoft.com/office/officeart/2005/8/layout/hList7"/>
    <dgm:cxn modelId="{2DEFCFFA-9D7A-47F8-BC4A-CCBD7750F363}" type="presParOf" srcId="{AF23E262-A75F-4957-A805-54A3BF71271C}" destId="{692264E5-AAA5-4201-88EE-EFCE12801ACF}" srcOrd="1" destOrd="0" presId="urn:microsoft.com/office/officeart/2005/8/layout/hList7"/>
    <dgm:cxn modelId="{E9F85919-A1BB-4EFB-917D-5836924530B0}" type="presParOf" srcId="{692264E5-AAA5-4201-88EE-EFCE12801ACF}" destId="{771E9D84-00BC-4A14-9D81-FBFA9E5ED6DF}" srcOrd="0" destOrd="0" presId="urn:microsoft.com/office/officeart/2005/8/layout/hList7"/>
    <dgm:cxn modelId="{6DABE6FC-E67C-45DB-8D65-67FA24DE0171}" type="presParOf" srcId="{771E9D84-00BC-4A14-9D81-FBFA9E5ED6DF}" destId="{287FC9A6-2313-46B4-A2B6-BEC6046CD8A4}" srcOrd="0" destOrd="0" presId="urn:microsoft.com/office/officeart/2005/8/layout/hList7"/>
    <dgm:cxn modelId="{F5C0B7CD-BDB3-4075-AC1B-CCCCD130D847}" type="presParOf" srcId="{771E9D84-00BC-4A14-9D81-FBFA9E5ED6DF}" destId="{CCDF4C7B-4D03-41F6-B81D-90BE86484746}" srcOrd="1" destOrd="0" presId="urn:microsoft.com/office/officeart/2005/8/layout/hList7"/>
    <dgm:cxn modelId="{BF02DDE6-6A38-4CA9-BF1A-42E085DC6801}" type="presParOf" srcId="{771E9D84-00BC-4A14-9D81-FBFA9E5ED6DF}" destId="{CB492D8C-5FE3-44E2-AB25-6A385DC417EF}" srcOrd="2" destOrd="0" presId="urn:microsoft.com/office/officeart/2005/8/layout/hList7"/>
    <dgm:cxn modelId="{EB38F0DE-2C26-4119-B964-9EC48BF76C54}" type="presParOf" srcId="{771E9D84-00BC-4A14-9D81-FBFA9E5ED6DF}" destId="{A0179624-DC67-456A-B1D5-0071FA976AC2}" srcOrd="3" destOrd="0" presId="urn:microsoft.com/office/officeart/2005/8/layout/hList7"/>
    <dgm:cxn modelId="{CA7FD260-7A1F-479E-82A8-9793AE99130A}" type="presParOf" srcId="{692264E5-AAA5-4201-88EE-EFCE12801ACF}" destId="{9E624EE9-F918-49C6-9981-F665E3AC7F28}" srcOrd="1" destOrd="0" presId="urn:microsoft.com/office/officeart/2005/8/layout/hList7"/>
    <dgm:cxn modelId="{D2D979BD-1D85-4C65-B955-5069AC1C01FE}" type="presParOf" srcId="{692264E5-AAA5-4201-88EE-EFCE12801ACF}" destId="{667362FD-3716-4C75-9991-AE07C6A76481}" srcOrd="2" destOrd="0" presId="urn:microsoft.com/office/officeart/2005/8/layout/hList7"/>
    <dgm:cxn modelId="{4020CEC7-1B10-4B8D-903B-1A286E4DD8D1}" type="presParOf" srcId="{667362FD-3716-4C75-9991-AE07C6A76481}" destId="{8AAF0211-536D-4135-B3AC-B2F2579F84F6}" srcOrd="0" destOrd="0" presId="urn:microsoft.com/office/officeart/2005/8/layout/hList7"/>
    <dgm:cxn modelId="{E5518E00-08A9-48BF-8638-BA54DBAFC654}" type="presParOf" srcId="{667362FD-3716-4C75-9991-AE07C6A76481}" destId="{DA4E244C-865D-43DE-BC14-D0DAFDBC0557}" srcOrd="1" destOrd="0" presId="urn:microsoft.com/office/officeart/2005/8/layout/hList7"/>
    <dgm:cxn modelId="{BF79C560-3060-439A-B4B8-C86771BE35C9}" type="presParOf" srcId="{667362FD-3716-4C75-9991-AE07C6A76481}" destId="{82CF82CA-C1E4-4A3D-989B-D0C492B505E6}" srcOrd="2" destOrd="0" presId="urn:microsoft.com/office/officeart/2005/8/layout/hList7"/>
    <dgm:cxn modelId="{6C7F434B-F112-488C-9BD7-3119C9D1F4A4}" type="presParOf" srcId="{667362FD-3716-4C75-9991-AE07C6A76481}" destId="{E58B4371-482E-40EB-9088-C5141E15D116}" srcOrd="3" destOrd="0" presId="urn:microsoft.com/office/officeart/2005/8/layout/hList7"/>
    <dgm:cxn modelId="{76396CC9-713C-4487-A1E5-76D294B4958A}" type="presParOf" srcId="{692264E5-AAA5-4201-88EE-EFCE12801ACF}" destId="{028992D4-6544-4409-809A-C217D126F676}" srcOrd="3" destOrd="0" presId="urn:microsoft.com/office/officeart/2005/8/layout/hList7"/>
    <dgm:cxn modelId="{49F7D353-2894-45A5-97FE-C9EF9AD3D58A}" type="presParOf" srcId="{692264E5-AAA5-4201-88EE-EFCE12801ACF}" destId="{E588E26B-B574-4268-B600-787A83059DAD}" srcOrd="4" destOrd="0" presId="urn:microsoft.com/office/officeart/2005/8/layout/hList7"/>
    <dgm:cxn modelId="{D83C28C9-86CE-465A-88FB-FAFF66460E67}" type="presParOf" srcId="{E588E26B-B574-4268-B600-787A83059DAD}" destId="{863D53C5-FC9D-437B-86B3-FDA2259A61C0}" srcOrd="0" destOrd="0" presId="urn:microsoft.com/office/officeart/2005/8/layout/hList7"/>
    <dgm:cxn modelId="{065B0726-A46C-4598-AF90-17D6402B3903}" type="presParOf" srcId="{E588E26B-B574-4268-B600-787A83059DAD}" destId="{F6C74F04-0021-42A8-AA05-325F73CD4C87}" srcOrd="1" destOrd="0" presId="urn:microsoft.com/office/officeart/2005/8/layout/hList7"/>
    <dgm:cxn modelId="{5D57ECFC-E631-4FC4-AA3D-F72F2C4CF6BB}" type="presParOf" srcId="{E588E26B-B574-4268-B600-787A83059DAD}" destId="{79AC2D22-B2FF-4B67-AB1E-C5B8D7A9F917}" srcOrd="2" destOrd="0" presId="urn:microsoft.com/office/officeart/2005/8/layout/hList7"/>
    <dgm:cxn modelId="{8F8DDB03-83B2-470D-9B96-1819CE337E87}" type="presParOf" srcId="{E588E26B-B574-4268-B600-787A83059DAD}" destId="{31D4794E-9AF5-4E10-B99F-14C3E2440559}" srcOrd="3" destOrd="0" presId="urn:microsoft.com/office/officeart/2005/8/layout/hList7"/>
    <dgm:cxn modelId="{9EEF37FF-FBEE-45C4-8763-4FB295C49D0D}" type="presParOf" srcId="{692264E5-AAA5-4201-88EE-EFCE12801ACF}" destId="{227B526F-B2FE-4C7D-9C5D-9D6AE9E459DF}" srcOrd="5" destOrd="0" presId="urn:microsoft.com/office/officeart/2005/8/layout/hList7"/>
    <dgm:cxn modelId="{C6268803-B258-4FE1-BC7C-AE733BDEEF23}" type="presParOf" srcId="{692264E5-AAA5-4201-88EE-EFCE12801ACF}" destId="{7229F200-E211-4543-9CEA-B30E5A080001}" srcOrd="6" destOrd="0" presId="urn:microsoft.com/office/officeart/2005/8/layout/hList7"/>
    <dgm:cxn modelId="{F6645384-ECE7-4980-906D-DA2F0DD4FE05}" type="presParOf" srcId="{7229F200-E211-4543-9CEA-B30E5A080001}" destId="{0D91E8ED-3192-4FB9-8CF8-79E5878B6717}" srcOrd="0" destOrd="0" presId="urn:microsoft.com/office/officeart/2005/8/layout/hList7"/>
    <dgm:cxn modelId="{0451A929-4E63-4551-A897-C078B05245CB}" type="presParOf" srcId="{7229F200-E211-4543-9CEA-B30E5A080001}" destId="{522EAFDA-2A66-467F-BA1E-DE8DBFD14BED}" srcOrd="1" destOrd="0" presId="urn:microsoft.com/office/officeart/2005/8/layout/hList7"/>
    <dgm:cxn modelId="{792F94ED-1C13-4EA5-B32B-84EC9AD315E7}" type="presParOf" srcId="{7229F200-E211-4543-9CEA-B30E5A080001}" destId="{6D3F6781-1BC9-44A1-9428-CAD0F59A3420}" srcOrd="2" destOrd="0" presId="urn:microsoft.com/office/officeart/2005/8/layout/hList7"/>
    <dgm:cxn modelId="{7323CEE1-0A6A-4D34-A9AB-DD1F79025500}" type="presParOf" srcId="{7229F200-E211-4543-9CEA-B30E5A080001}" destId="{68EBF5A5-E35A-43A7-B313-EB1F2C95DD8A}" srcOrd="3" destOrd="0" presId="urn:microsoft.com/office/officeart/2005/8/layout/hList7"/>
  </dgm:cxnLst>
  <dgm:bg>
    <a:effectLst/>
  </dgm:bg>
  <dgm:whole/>
  <dgm:extLst>
    <a:ext uri="http://schemas.microsoft.com/office/drawing/2008/diagram">
      <dsp:dataModelExt xmlns:dsp="http://schemas.microsoft.com/office/drawing/2008/diagram" relId="rId10" minVer="http://schemas.openxmlformats.org/drawingml/2006/diagram"/>
    </a:ext>
    <a:ext uri="{C62137D5-CB1D-491B-B009-E17868A290BF}">
      <dgm14:recolorImg xmlns:dgm14="http://schemas.microsoft.com/office/drawing/2010/diagram" val="1"/>
    </a:ext>
  </dgm:extLst>
</dgm:dataModel>
</file>

<file path=ppt/diagrams/data20.xml><?xml version="1.0" encoding="utf-8"?>
<dgm:dataModel xmlns:dgm="http://schemas.openxmlformats.org/drawingml/2006/diagram" xmlns:a="http://schemas.openxmlformats.org/drawingml/2006/main">
  <dgm:ptLst>
    <dgm:pt modelId="{139439A3-6F5D-4DCE-9EA0-4E6958730B51}" type="doc">
      <dgm:prSet loTypeId="urn:microsoft.com/office/officeart/2018/5/layout/IconCircleLabelList" loCatId="icon" qsTypeId="urn:microsoft.com/office/officeart/2005/8/quickstyle/simple1" qsCatId="simple" csTypeId="urn:microsoft.com/office/officeart/2018/5/colors/Iconchunking_coloredtext_accent1_2" csCatId="accent1" phldr="1"/>
      <dgm:spPr/>
      <dgm:t>
        <a:bodyPr/>
        <a:lstStyle/>
        <a:p>
          <a:endParaRPr lang="de-DE"/>
        </a:p>
      </dgm:t>
    </dgm:pt>
    <dgm:pt modelId="{E720EE6B-CE30-43DA-9638-4D754C1352FC}">
      <dgm:prSet phldr="0" custT="1"/>
      <dgm:spPr/>
      <dgm:t>
        <a:bodyPr/>
        <a:lstStyle/>
        <a:p>
          <a:pPr algn="ctr">
            <a:lnSpc>
              <a:spcPct val="100000"/>
            </a:lnSpc>
            <a:defRPr cap="all"/>
          </a:pPr>
          <a:r>
            <a:rPr lang="de-AT" sz="1600" b="1" i="0" u="none" strike="noStrike" cap="all" baseline="0" noProof="0" dirty="0">
              <a:solidFill>
                <a:schemeClr val="accent1"/>
              </a:solidFill>
              <a:latin typeface="Franklin Gothic Book"/>
            </a:rPr>
            <a:t>Gemeinsam an Projekten arbeiten</a:t>
          </a:r>
        </a:p>
        <a:p>
          <a:pPr>
            <a:lnSpc>
              <a:spcPct val="100000"/>
            </a:lnSpc>
            <a:defRPr cap="all"/>
          </a:pPr>
          <a:endParaRPr lang="de-AT" sz="1600" b="1" i="0" u="none" strike="noStrike" cap="all" baseline="0" noProof="0" dirty="0">
            <a:solidFill>
              <a:schemeClr val="accent1"/>
            </a:solidFill>
            <a:latin typeface="Franklin Gothic Book"/>
          </a:endParaRPr>
        </a:p>
        <a:p>
          <a:pPr algn="ctr"/>
          <a:endParaRPr lang="de-AT" sz="1600" b="1" i="0" u="none" strike="noStrike" cap="all" baseline="0" noProof="0" dirty="0">
            <a:solidFill>
              <a:schemeClr val="accent1"/>
            </a:solidFill>
            <a:latin typeface="Franklin Gothic Book"/>
          </a:endParaRPr>
        </a:p>
      </dgm:t>
    </dgm:pt>
    <dgm:pt modelId="{F7E7FB78-07DB-4B40-8CAE-EF898DBB610E}" type="parTrans" cxnId="{0DCF57D5-ABBA-4FD7-8CA2-80694406B6CF}">
      <dgm:prSet/>
      <dgm:spPr/>
      <dgm:t>
        <a:bodyPr/>
        <a:lstStyle/>
        <a:p>
          <a:endParaRPr lang="de-DE"/>
        </a:p>
      </dgm:t>
    </dgm:pt>
    <dgm:pt modelId="{439B6E9C-AAF5-4552-B437-62E51EAFC263}" type="sibTrans" cxnId="{0DCF57D5-ABBA-4FD7-8CA2-80694406B6CF}">
      <dgm:prSet/>
      <dgm:spPr/>
      <dgm:t>
        <a:bodyPr/>
        <a:lstStyle/>
        <a:p>
          <a:pPr>
            <a:lnSpc>
              <a:spcPct val="100000"/>
            </a:lnSpc>
          </a:pPr>
          <a:endParaRPr lang="de-DE"/>
        </a:p>
      </dgm:t>
    </dgm:pt>
    <dgm:pt modelId="{5178873C-56D7-4FA4-88D1-EEF50330D165}">
      <dgm:prSet custT="1"/>
      <dgm:spPr/>
      <dgm:t>
        <a:bodyPr/>
        <a:lstStyle/>
        <a:p>
          <a:pPr>
            <a:lnSpc>
              <a:spcPct val="100000"/>
            </a:lnSpc>
            <a:defRPr cap="all"/>
          </a:pPr>
          <a:r>
            <a:rPr lang="de-AT" sz="1600" b="1" dirty="0"/>
            <a:t>Schnell zum professionellen Design</a:t>
          </a:r>
        </a:p>
      </dgm:t>
    </dgm:pt>
    <dgm:pt modelId="{20F8EB95-ABDF-4EDC-AEB2-650AB3723069}" type="parTrans" cxnId="{423E914C-9346-4D7E-B9EA-E67F81C8A1CC}">
      <dgm:prSet/>
      <dgm:spPr/>
      <dgm:t>
        <a:bodyPr/>
        <a:lstStyle/>
        <a:p>
          <a:endParaRPr lang="de-DE"/>
        </a:p>
      </dgm:t>
    </dgm:pt>
    <dgm:pt modelId="{DA09168C-32A8-4F5B-AAEB-CAFC52B10975}" type="sibTrans" cxnId="{423E914C-9346-4D7E-B9EA-E67F81C8A1CC}">
      <dgm:prSet/>
      <dgm:spPr/>
      <dgm:t>
        <a:bodyPr/>
        <a:lstStyle/>
        <a:p>
          <a:pPr>
            <a:lnSpc>
              <a:spcPct val="100000"/>
            </a:lnSpc>
          </a:pPr>
          <a:endParaRPr lang="de-DE"/>
        </a:p>
      </dgm:t>
    </dgm:pt>
    <dgm:pt modelId="{12F19563-596D-4262-A187-1301C59E1131}">
      <dgm:prSet custT="1"/>
      <dgm:spPr/>
      <dgm:t>
        <a:bodyPr/>
        <a:lstStyle/>
        <a:p>
          <a:pPr>
            <a:lnSpc>
              <a:spcPct val="100000"/>
            </a:lnSpc>
            <a:defRPr cap="all"/>
          </a:pPr>
          <a:r>
            <a:rPr lang="de-AT" sz="1600" b="1" dirty="0"/>
            <a:t>Tipps von Experten erhalten</a:t>
          </a:r>
          <a:endParaRPr lang="de-AT" sz="1200" dirty="0"/>
        </a:p>
      </dgm:t>
    </dgm:pt>
    <dgm:pt modelId="{72424B85-DE9E-4CF9-9C07-92D4C7706030}" type="parTrans" cxnId="{76FA2E80-3969-41EC-A43C-F8EEA539C6B4}">
      <dgm:prSet/>
      <dgm:spPr/>
      <dgm:t>
        <a:bodyPr/>
        <a:lstStyle/>
        <a:p>
          <a:endParaRPr lang="de-DE"/>
        </a:p>
      </dgm:t>
    </dgm:pt>
    <dgm:pt modelId="{2FB245C7-4E39-433A-A756-16541ABBB52F}" type="sibTrans" cxnId="{76FA2E80-3969-41EC-A43C-F8EEA539C6B4}">
      <dgm:prSet/>
      <dgm:spPr/>
      <dgm:t>
        <a:bodyPr/>
        <a:lstStyle/>
        <a:p>
          <a:endParaRPr lang="de-DE"/>
        </a:p>
      </dgm:t>
    </dgm:pt>
    <dgm:pt modelId="{6215EAAA-8AD5-4EB5-9E6D-D4474BA42E67}" type="pres">
      <dgm:prSet presAssocID="{139439A3-6F5D-4DCE-9EA0-4E6958730B51}" presName="root" presStyleCnt="0">
        <dgm:presLayoutVars>
          <dgm:dir/>
          <dgm:resizeHandles val="exact"/>
        </dgm:presLayoutVars>
      </dgm:prSet>
      <dgm:spPr/>
    </dgm:pt>
    <dgm:pt modelId="{3BFC869F-34E0-4AD0-AAC9-FB151EA9B46B}" type="pres">
      <dgm:prSet presAssocID="{E720EE6B-CE30-43DA-9638-4D754C1352FC}" presName="compNode" presStyleCnt="0"/>
      <dgm:spPr/>
    </dgm:pt>
    <dgm:pt modelId="{F0BA2068-268C-4C92-AA3C-A8515676B898}" type="pres">
      <dgm:prSet presAssocID="{E720EE6B-CE30-43DA-9638-4D754C1352FC}" presName="iconBgRect" presStyleLbl="bgShp" presStyleIdx="0" presStyleCnt="3"/>
      <dgm:spPr/>
    </dgm:pt>
    <dgm:pt modelId="{280163A4-09F5-4F64-ABA2-94319AD9DC32}" type="pres">
      <dgm:prSet presAssocID="{E720EE6B-CE30-43DA-9638-4D754C1352FC}" presName="iconRect" presStyleLbl="node1" presStyleIdx="0" presStyleCnt="3"/>
      <dgm:spPr>
        <a:solidFill>
          <a:srgbClr val="ED8428"/>
        </a:solidFill>
        <a:ln>
          <a:noFill/>
        </a:ln>
      </dgm:spPr>
      <dgm:extLst>
        <a:ext uri="{E40237B7-FDA0-4F09-8148-C483321AD2D9}">
          <dgm14:cNvPr xmlns:dgm14="http://schemas.microsoft.com/office/drawing/2010/diagram" id="0" name="" descr="Glühlampe"/>
        </a:ext>
      </dgm:extLst>
    </dgm:pt>
    <dgm:pt modelId="{E9A50C8E-3B0A-495E-A873-1B91D7284223}" type="pres">
      <dgm:prSet presAssocID="{E720EE6B-CE30-43DA-9638-4D754C1352FC}" presName="spaceRect" presStyleCnt="0"/>
      <dgm:spPr/>
    </dgm:pt>
    <dgm:pt modelId="{4BFF6318-0C82-4348-8590-5AFC0CA527C0}" type="pres">
      <dgm:prSet presAssocID="{E720EE6B-CE30-43DA-9638-4D754C1352FC}" presName="textRect" presStyleLbl="revTx" presStyleIdx="0" presStyleCnt="3">
        <dgm:presLayoutVars>
          <dgm:chMax val="1"/>
          <dgm:chPref val="1"/>
        </dgm:presLayoutVars>
      </dgm:prSet>
      <dgm:spPr/>
    </dgm:pt>
    <dgm:pt modelId="{F4A3AC95-165B-404D-B5AC-D61E3B6B3188}" type="pres">
      <dgm:prSet presAssocID="{439B6E9C-AAF5-4552-B437-62E51EAFC263}" presName="sibTrans" presStyleCnt="0"/>
      <dgm:spPr/>
    </dgm:pt>
    <dgm:pt modelId="{F1D5F3A3-AF47-4AB2-9C92-740255499328}" type="pres">
      <dgm:prSet presAssocID="{5178873C-56D7-4FA4-88D1-EEF50330D165}" presName="compNode" presStyleCnt="0"/>
      <dgm:spPr/>
    </dgm:pt>
    <dgm:pt modelId="{3976AE6E-2236-427B-B378-DCFE086277B3}" type="pres">
      <dgm:prSet presAssocID="{5178873C-56D7-4FA4-88D1-EEF50330D165}" presName="iconBgRect" presStyleLbl="bgShp" presStyleIdx="1" presStyleCnt="3"/>
      <dgm:spPr/>
    </dgm:pt>
    <dgm:pt modelId="{7296C481-B88A-482B-A413-7370660E4A7D}" type="pres">
      <dgm:prSet presAssocID="{5178873C-56D7-4FA4-88D1-EEF50330D165}" presName="iconRect" presStyleLbl="node1" presStyleIdx="1" presStyleCnt="3"/>
      <dgm:spPr>
        <a:solidFill>
          <a:srgbClr val="ED8428"/>
        </a:solidFill>
        <a:ln>
          <a:noFill/>
        </a:ln>
      </dgm:spPr>
      <dgm:extLst>
        <a:ext uri="{E40237B7-FDA0-4F09-8148-C483321AD2D9}">
          <dgm14:cNvPr xmlns:dgm14="http://schemas.microsoft.com/office/drawing/2010/diagram" id="0" name="" descr="Filter"/>
        </a:ext>
      </dgm:extLst>
    </dgm:pt>
    <dgm:pt modelId="{4F773003-6B27-46BF-8BB9-0A2358ABBC0C}" type="pres">
      <dgm:prSet presAssocID="{5178873C-56D7-4FA4-88D1-EEF50330D165}" presName="spaceRect" presStyleCnt="0"/>
      <dgm:spPr/>
    </dgm:pt>
    <dgm:pt modelId="{FA866734-E1FA-4B9F-9473-2C2A9DBB7BAE}" type="pres">
      <dgm:prSet presAssocID="{5178873C-56D7-4FA4-88D1-EEF50330D165}" presName="textRect" presStyleLbl="revTx" presStyleIdx="1" presStyleCnt="3">
        <dgm:presLayoutVars>
          <dgm:chMax val="1"/>
          <dgm:chPref val="1"/>
        </dgm:presLayoutVars>
      </dgm:prSet>
      <dgm:spPr/>
    </dgm:pt>
    <dgm:pt modelId="{0D68AC42-F6A6-4ED9-8530-429F13930109}" type="pres">
      <dgm:prSet presAssocID="{DA09168C-32A8-4F5B-AAEB-CAFC52B10975}" presName="sibTrans" presStyleCnt="0"/>
      <dgm:spPr/>
    </dgm:pt>
    <dgm:pt modelId="{D8FFE241-19CB-4115-9683-2159B6AF4AF6}" type="pres">
      <dgm:prSet presAssocID="{12F19563-596D-4262-A187-1301C59E1131}" presName="compNode" presStyleCnt="0"/>
      <dgm:spPr/>
    </dgm:pt>
    <dgm:pt modelId="{056B95F1-9885-4945-88CA-2897C6689901}" type="pres">
      <dgm:prSet presAssocID="{12F19563-596D-4262-A187-1301C59E1131}" presName="iconBgRect" presStyleLbl="bgShp" presStyleIdx="2" presStyleCnt="3"/>
      <dgm:spPr/>
    </dgm:pt>
    <dgm:pt modelId="{1247A58A-6563-4E07-B62F-0A74E192E4A6}" type="pres">
      <dgm:prSet presAssocID="{12F19563-596D-4262-A187-1301C59E1131}" presName="iconRect" presStyleLbl="node1" presStyleIdx="2" presStyleCnt="3"/>
      <dgm:spPr>
        <a:solidFill>
          <a:srgbClr val="ED8428"/>
        </a:solidFill>
        <a:ln>
          <a:noFill/>
        </a:ln>
      </dgm:spPr>
      <dgm:extLst>
        <a:ext uri="{E40237B7-FDA0-4F09-8148-C483321AD2D9}">
          <dgm14:cNvPr xmlns:dgm14="http://schemas.microsoft.com/office/drawing/2010/diagram" id="0" name="" descr="Bar chart"/>
        </a:ext>
      </dgm:extLst>
    </dgm:pt>
    <dgm:pt modelId="{5EBAB86D-AFC9-4715-A1C9-256A619A7075}" type="pres">
      <dgm:prSet presAssocID="{12F19563-596D-4262-A187-1301C59E1131}" presName="spaceRect" presStyleCnt="0"/>
      <dgm:spPr/>
    </dgm:pt>
    <dgm:pt modelId="{9D633CB9-C9C4-40E6-9232-80E71F7006CE}" type="pres">
      <dgm:prSet presAssocID="{12F19563-596D-4262-A187-1301C59E1131}" presName="textRect" presStyleLbl="revTx" presStyleIdx="2" presStyleCnt="3">
        <dgm:presLayoutVars>
          <dgm:chMax val="1"/>
          <dgm:chPref val="1"/>
        </dgm:presLayoutVars>
      </dgm:prSet>
      <dgm:spPr/>
    </dgm:pt>
  </dgm:ptLst>
  <dgm:cxnLst>
    <dgm:cxn modelId="{423E914C-9346-4D7E-B9EA-E67F81C8A1CC}" srcId="{139439A3-6F5D-4DCE-9EA0-4E6958730B51}" destId="{5178873C-56D7-4FA4-88D1-EEF50330D165}" srcOrd="1" destOrd="0" parTransId="{20F8EB95-ABDF-4EDC-AEB2-650AB3723069}" sibTransId="{DA09168C-32A8-4F5B-AAEB-CAFC52B10975}"/>
    <dgm:cxn modelId="{76FA2E80-3969-41EC-A43C-F8EEA539C6B4}" srcId="{139439A3-6F5D-4DCE-9EA0-4E6958730B51}" destId="{12F19563-596D-4262-A187-1301C59E1131}" srcOrd="2" destOrd="0" parTransId="{72424B85-DE9E-4CF9-9C07-92D4C7706030}" sibTransId="{2FB245C7-4E39-433A-A756-16541ABBB52F}"/>
    <dgm:cxn modelId="{AD925EA9-2349-45B7-AD8F-32F2967B887C}" type="presOf" srcId="{5178873C-56D7-4FA4-88D1-EEF50330D165}" destId="{FA866734-E1FA-4B9F-9473-2C2A9DBB7BAE}" srcOrd="0" destOrd="0" presId="urn:microsoft.com/office/officeart/2018/5/layout/IconCircleLabelList"/>
    <dgm:cxn modelId="{CE4B12BD-A8FB-45C1-9090-1992CC9B4748}" type="presOf" srcId="{139439A3-6F5D-4DCE-9EA0-4E6958730B51}" destId="{6215EAAA-8AD5-4EB5-9E6D-D4474BA42E67}" srcOrd="0" destOrd="0" presId="urn:microsoft.com/office/officeart/2018/5/layout/IconCircleLabelList"/>
    <dgm:cxn modelId="{0DCF57D5-ABBA-4FD7-8CA2-80694406B6CF}" srcId="{139439A3-6F5D-4DCE-9EA0-4E6958730B51}" destId="{E720EE6B-CE30-43DA-9638-4D754C1352FC}" srcOrd="0" destOrd="0" parTransId="{F7E7FB78-07DB-4B40-8CAE-EF898DBB610E}" sibTransId="{439B6E9C-AAF5-4552-B437-62E51EAFC263}"/>
    <dgm:cxn modelId="{04D444DB-3B2C-4A66-88E4-8B8AF795182D}" type="presOf" srcId="{E720EE6B-CE30-43DA-9638-4D754C1352FC}" destId="{4BFF6318-0C82-4348-8590-5AFC0CA527C0}" srcOrd="0" destOrd="0" presId="urn:microsoft.com/office/officeart/2018/5/layout/IconCircleLabelList"/>
    <dgm:cxn modelId="{864729EB-8525-4AD8-9DCE-22EB800645D6}" type="presOf" srcId="{12F19563-596D-4262-A187-1301C59E1131}" destId="{9D633CB9-C9C4-40E6-9232-80E71F7006CE}" srcOrd="0" destOrd="0" presId="urn:microsoft.com/office/officeart/2018/5/layout/IconCircleLabelList"/>
    <dgm:cxn modelId="{FCF2A8AF-B940-480E-B371-20F4BE1D8C50}" type="presParOf" srcId="{6215EAAA-8AD5-4EB5-9E6D-D4474BA42E67}" destId="{3BFC869F-34E0-4AD0-AAC9-FB151EA9B46B}" srcOrd="0" destOrd="0" presId="urn:microsoft.com/office/officeart/2018/5/layout/IconCircleLabelList"/>
    <dgm:cxn modelId="{1628CE3B-6F88-47E0-A5EA-D60613770DA4}" type="presParOf" srcId="{3BFC869F-34E0-4AD0-AAC9-FB151EA9B46B}" destId="{F0BA2068-268C-4C92-AA3C-A8515676B898}" srcOrd="0" destOrd="0" presId="urn:microsoft.com/office/officeart/2018/5/layout/IconCircleLabelList"/>
    <dgm:cxn modelId="{B1C56BCA-86FB-4523-AEE0-3F8CB62941C0}" type="presParOf" srcId="{3BFC869F-34E0-4AD0-AAC9-FB151EA9B46B}" destId="{280163A4-09F5-4F64-ABA2-94319AD9DC32}" srcOrd="1" destOrd="0" presId="urn:microsoft.com/office/officeart/2018/5/layout/IconCircleLabelList"/>
    <dgm:cxn modelId="{756F2F9B-563E-4B3F-BFA6-07DEE1EB4B4E}" type="presParOf" srcId="{3BFC869F-34E0-4AD0-AAC9-FB151EA9B46B}" destId="{E9A50C8E-3B0A-495E-A873-1B91D7284223}" srcOrd="2" destOrd="0" presId="urn:microsoft.com/office/officeart/2018/5/layout/IconCircleLabelList"/>
    <dgm:cxn modelId="{CA8E02C0-DDA8-4560-ABA7-F6D5F03A4978}" type="presParOf" srcId="{3BFC869F-34E0-4AD0-AAC9-FB151EA9B46B}" destId="{4BFF6318-0C82-4348-8590-5AFC0CA527C0}" srcOrd="3" destOrd="0" presId="urn:microsoft.com/office/officeart/2018/5/layout/IconCircleLabelList"/>
    <dgm:cxn modelId="{B91E4B2F-74D4-4A09-8CA9-E39CFF22B428}" type="presParOf" srcId="{6215EAAA-8AD5-4EB5-9E6D-D4474BA42E67}" destId="{F4A3AC95-165B-404D-B5AC-D61E3B6B3188}" srcOrd="1" destOrd="0" presId="urn:microsoft.com/office/officeart/2018/5/layout/IconCircleLabelList"/>
    <dgm:cxn modelId="{1B5C0AFF-E99D-4D70-90CE-2434E61FAE91}" type="presParOf" srcId="{6215EAAA-8AD5-4EB5-9E6D-D4474BA42E67}" destId="{F1D5F3A3-AF47-4AB2-9C92-740255499328}" srcOrd="2" destOrd="0" presId="urn:microsoft.com/office/officeart/2018/5/layout/IconCircleLabelList"/>
    <dgm:cxn modelId="{FB5C3EE8-13ED-4582-9F57-307E4FF0BAE5}" type="presParOf" srcId="{F1D5F3A3-AF47-4AB2-9C92-740255499328}" destId="{3976AE6E-2236-427B-B378-DCFE086277B3}" srcOrd="0" destOrd="0" presId="urn:microsoft.com/office/officeart/2018/5/layout/IconCircleLabelList"/>
    <dgm:cxn modelId="{4C7FB1DD-0753-4957-8A6B-2420E2331933}" type="presParOf" srcId="{F1D5F3A3-AF47-4AB2-9C92-740255499328}" destId="{7296C481-B88A-482B-A413-7370660E4A7D}" srcOrd="1" destOrd="0" presId="urn:microsoft.com/office/officeart/2018/5/layout/IconCircleLabelList"/>
    <dgm:cxn modelId="{B5B7557D-3A83-417A-8235-C43AF5D645DA}" type="presParOf" srcId="{F1D5F3A3-AF47-4AB2-9C92-740255499328}" destId="{4F773003-6B27-46BF-8BB9-0A2358ABBC0C}" srcOrd="2" destOrd="0" presId="urn:microsoft.com/office/officeart/2018/5/layout/IconCircleLabelList"/>
    <dgm:cxn modelId="{11FDA5FF-1E6E-4B66-9D03-CE0507959ADA}" type="presParOf" srcId="{F1D5F3A3-AF47-4AB2-9C92-740255499328}" destId="{FA866734-E1FA-4B9F-9473-2C2A9DBB7BAE}" srcOrd="3" destOrd="0" presId="urn:microsoft.com/office/officeart/2018/5/layout/IconCircleLabelList"/>
    <dgm:cxn modelId="{982CA869-BC7F-4592-9B77-FCA4782E7CA5}" type="presParOf" srcId="{6215EAAA-8AD5-4EB5-9E6D-D4474BA42E67}" destId="{0D68AC42-F6A6-4ED9-8530-429F13930109}" srcOrd="3" destOrd="0" presId="urn:microsoft.com/office/officeart/2018/5/layout/IconCircleLabelList"/>
    <dgm:cxn modelId="{81C21860-1328-4E72-93BF-28EFE10D6459}" type="presParOf" srcId="{6215EAAA-8AD5-4EB5-9E6D-D4474BA42E67}" destId="{D8FFE241-19CB-4115-9683-2159B6AF4AF6}" srcOrd="4" destOrd="0" presId="urn:microsoft.com/office/officeart/2018/5/layout/IconCircleLabelList"/>
    <dgm:cxn modelId="{82CE1FE2-9D32-40FF-B389-A80FD2C31D69}" type="presParOf" srcId="{D8FFE241-19CB-4115-9683-2159B6AF4AF6}" destId="{056B95F1-9885-4945-88CA-2897C6689901}" srcOrd="0" destOrd="0" presId="urn:microsoft.com/office/officeart/2018/5/layout/IconCircleLabelList"/>
    <dgm:cxn modelId="{24A32D71-178D-4AC8-A439-65290C6F300C}" type="presParOf" srcId="{D8FFE241-19CB-4115-9683-2159B6AF4AF6}" destId="{1247A58A-6563-4E07-B62F-0A74E192E4A6}" srcOrd="1" destOrd="0" presId="urn:microsoft.com/office/officeart/2018/5/layout/IconCircleLabelList"/>
    <dgm:cxn modelId="{696BE5B4-892D-4EAE-AC2B-BBF3A063D909}" type="presParOf" srcId="{D8FFE241-19CB-4115-9683-2159B6AF4AF6}" destId="{5EBAB86D-AFC9-4715-A1C9-256A619A7075}" srcOrd="2" destOrd="0" presId="urn:microsoft.com/office/officeart/2018/5/layout/IconCircleLabelList"/>
    <dgm:cxn modelId="{2F44C859-1ECD-4BF6-972E-A497360DE3EE}" type="presParOf" srcId="{D8FFE241-19CB-4115-9683-2159B6AF4AF6}" destId="{9D633CB9-C9C4-40E6-9232-80E71F7006CE}"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139439A3-6F5D-4DCE-9EA0-4E6958730B51}"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de-DE"/>
        </a:p>
      </dgm:t>
    </dgm:pt>
    <dgm:pt modelId="{E720EE6B-CE30-43DA-9638-4D754C1352FC}">
      <dgm:prSet phldr="0" custT="1"/>
      <dgm:spPr/>
      <dgm:t>
        <a:bodyPr/>
        <a:lstStyle/>
        <a:p>
          <a:pPr>
            <a:buNone/>
          </a:pPr>
          <a:br>
            <a:rPr lang="de-AT" sz="1600" b="1" i="0" u="none" strike="noStrike" cap="none" baseline="0" noProof="0" dirty="0">
              <a:latin typeface="Franklin Gothic Book"/>
            </a:rPr>
          </a:br>
          <a:r>
            <a:rPr lang="de-AT" sz="1600" b="1" i="0" u="none" strike="noStrike" cap="none" baseline="0" noProof="0" dirty="0">
              <a:latin typeface="Franklin Gothic Book"/>
            </a:rPr>
            <a:t>Microsoft SharePoint Tech Community</a:t>
          </a:r>
          <a:endParaRPr lang="de-DE" sz="1600" b="1" i="0" u="none" strike="noStrike" cap="none" baseline="0" noProof="0" dirty="0">
            <a:latin typeface="Franklin Gothic Book"/>
          </a:endParaRPr>
        </a:p>
      </dgm:t>
    </dgm:pt>
    <dgm:pt modelId="{F7E7FB78-07DB-4B40-8CAE-EF898DBB610E}" type="parTrans" cxnId="{0DCF57D5-ABBA-4FD7-8CA2-80694406B6CF}">
      <dgm:prSet/>
      <dgm:spPr/>
      <dgm:t>
        <a:bodyPr/>
        <a:lstStyle/>
        <a:p>
          <a:endParaRPr lang="de-DE"/>
        </a:p>
      </dgm:t>
    </dgm:pt>
    <dgm:pt modelId="{439B6E9C-AAF5-4552-B437-62E51EAFC263}" type="sibTrans" cxnId="{0DCF57D5-ABBA-4FD7-8CA2-80694406B6CF}">
      <dgm:prSet/>
      <dgm:spPr/>
      <dgm:t>
        <a:bodyPr/>
        <a:lstStyle/>
        <a:p>
          <a:pPr>
            <a:lnSpc>
              <a:spcPct val="100000"/>
            </a:lnSpc>
          </a:pPr>
          <a:endParaRPr lang="de-DE"/>
        </a:p>
      </dgm:t>
    </dgm:pt>
    <dgm:pt modelId="{5178873C-56D7-4FA4-88D1-EEF50330D165}">
      <dgm:prSet custT="1"/>
      <dgm:spPr/>
      <dgm:t>
        <a:bodyPr/>
        <a:lstStyle/>
        <a:p>
          <a:pPr>
            <a:buNone/>
          </a:pPr>
          <a:br>
            <a:rPr lang="de-AT" sz="1600" b="1" dirty="0"/>
          </a:br>
          <a:r>
            <a:rPr lang="de-AT" sz="1600" b="1" dirty="0"/>
            <a:t>Ressourcen für SharePoint-Entwickler</a:t>
          </a:r>
          <a:endParaRPr lang="de-DE" sz="1600" b="1" dirty="0"/>
        </a:p>
      </dgm:t>
    </dgm:pt>
    <dgm:pt modelId="{20F8EB95-ABDF-4EDC-AEB2-650AB3723069}" type="parTrans" cxnId="{423E914C-9346-4D7E-B9EA-E67F81C8A1CC}">
      <dgm:prSet/>
      <dgm:spPr/>
      <dgm:t>
        <a:bodyPr/>
        <a:lstStyle/>
        <a:p>
          <a:endParaRPr lang="de-DE"/>
        </a:p>
      </dgm:t>
    </dgm:pt>
    <dgm:pt modelId="{DA09168C-32A8-4F5B-AAEB-CAFC52B10975}" type="sibTrans" cxnId="{423E914C-9346-4D7E-B9EA-E67F81C8A1CC}">
      <dgm:prSet/>
      <dgm:spPr/>
      <dgm:t>
        <a:bodyPr/>
        <a:lstStyle/>
        <a:p>
          <a:pPr>
            <a:lnSpc>
              <a:spcPct val="100000"/>
            </a:lnSpc>
          </a:pPr>
          <a:endParaRPr lang="de-DE"/>
        </a:p>
      </dgm:t>
    </dgm:pt>
    <dgm:pt modelId="{12F19563-596D-4262-A187-1301C59E1131}">
      <dgm:prSet custT="1"/>
      <dgm:spPr/>
      <dgm:t>
        <a:bodyPr/>
        <a:lstStyle/>
        <a:p>
          <a:pPr>
            <a:buNone/>
          </a:pPr>
          <a:br>
            <a:rPr lang="de-AT" sz="1600" b="1" dirty="0"/>
          </a:br>
          <a:r>
            <a:rPr lang="de-AT" sz="1600" b="1" dirty="0"/>
            <a:t>Office Hybrid Cloud</a:t>
          </a:r>
          <a:endParaRPr lang="de-DE" sz="1600" b="1" dirty="0"/>
        </a:p>
      </dgm:t>
    </dgm:pt>
    <dgm:pt modelId="{72424B85-DE9E-4CF9-9C07-92D4C7706030}" type="parTrans" cxnId="{76FA2E80-3969-41EC-A43C-F8EEA539C6B4}">
      <dgm:prSet/>
      <dgm:spPr/>
      <dgm:t>
        <a:bodyPr/>
        <a:lstStyle/>
        <a:p>
          <a:endParaRPr lang="de-DE"/>
        </a:p>
      </dgm:t>
    </dgm:pt>
    <dgm:pt modelId="{2FB245C7-4E39-433A-A756-16541ABBB52F}" type="sibTrans" cxnId="{76FA2E80-3969-41EC-A43C-F8EEA539C6B4}">
      <dgm:prSet/>
      <dgm:spPr/>
      <dgm:t>
        <a:bodyPr/>
        <a:lstStyle/>
        <a:p>
          <a:endParaRPr lang="de-DE"/>
        </a:p>
      </dgm:t>
    </dgm:pt>
    <dgm:pt modelId="{50A19C2C-887C-485E-A108-DD0C432C155D}">
      <dgm:prSet custT="1"/>
      <dgm:spPr/>
      <dgm:t>
        <a:bodyPr/>
        <a:lstStyle/>
        <a:p>
          <a:pPr>
            <a:buNone/>
          </a:pPr>
          <a:br>
            <a:rPr lang="de-AT" sz="1600" b="1" dirty="0"/>
          </a:br>
          <a:r>
            <a:rPr lang="de-AT" sz="1600" b="1" dirty="0"/>
            <a:t>SharePoint </a:t>
          </a:r>
          <a:r>
            <a:rPr lang="de-AT" sz="1600" b="1" dirty="0" err="1"/>
            <a:t>UserVoice</a:t>
          </a:r>
          <a:endParaRPr lang="de-DE" sz="1600" b="1" dirty="0"/>
        </a:p>
      </dgm:t>
    </dgm:pt>
    <dgm:pt modelId="{0F31EA4F-EDC0-4FD7-85BA-434839F06348}" type="parTrans" cxnId="{D7086B57-C3C3-4CEE-8153-75B22A251A8F}">
      <dgm:prSet/>
      <dgm:spPr/>
      <dgm:t>
        <a:bodyPr/>
        <a:lstStyle/>
        <a:p>
          <a:endParaRPr lang="de-AT"/>
        </a:p>
      </dgm:t>
    </dgm:pt>
    <dgm:pt modelId="{BC3FF724-5C95-4ECE-A967-09BE8C979CCC}" type="sibTrans" cxnId="{D7086B57-C3C3-4CEE-8153-75B22A251A8F}">
      <dgm:prSet/>
      <dgm:spPr/>
      <dgm:t>
        <a:bodyPr/>
        <a:lstStyle/>
        <a:p>
          <a:endParaRPr lang="de-AT"/>
        </a:p>
      </dgm:t>
    </dgm:pt>
    <dgm:pt modelId="{F84DCFB4-A611-4DFB-8CC3-5D03517BDC75}">
      <dgm:prSet custT="1"/>
      <dgm:spPr/>
      <dgm:t>
        <a:bodyPr/>
        <a:lstStyle/>
        <a:p>
          <a:pPr>
            <a:buNone/>
          </a:pPr>
          <a:br>
            <a:rPr lang="de-AT" sz="1600" b="1" dirty="0"/>
          </a:br>
          <a:r>
            <a:rPr lang="de-AT" sz="1600" b="1" dirty="0" err="1"/>
            <a:t>FastTrack</a:t>
          </a:r>
          <a:r>
            <a:rPr lang="de-AT" sz="1600" b="1" dirty="0"/>
            <a:t>-Produktivitätsbibliothek</a:t>
          </a:r>
          <a:endParaRPr lang="de-DE" sz="1600" b="1" dirty="0"/>
        </a:p>
      </dgm:t>
    </dgm:pt>
    <dgm:pt modelId="{30D6C683-5C60-40B8-B26A-0F5D95C95A95}" type="parTrans" cxnId="{FA7C9CF0-A8AE-45FD-A970-FE6686314C9A}">
      <dgm:prSet/>
      <dgm:spPr/>
      <dgm:t>
        <a:bodyPr/>
        <a:lstStyle/>
        <a:p>
          <a:endParaRPr lang="de-AT"/>
        </a:p>
      </dgm:t>
    </dgm:pt>
    <dgm:pt modelId="{31B1D7F4-8959-435F-ADEF-096FD899545D}" type="sibTrans" cxnId="{FA7C9CF0-A8AE-45FD-A970-FE6686314C9A}">
      <dgm:prSet/>
      <dgm:spPr/>
      <dgm:t>
        <a:bodyPr/>
        <a:lstStyle/>
        <a:p>
          <a:endParaRPr lang="de-AT"/>
        </a:p>
      </dgm:t>
    </dgm:pt>
    <dgm:pt modelId="{1FA3E670-AE54-4BB4-8A55-D855844C1085}">
      <dgm:prSet custT="1"/>
      <dgm:spPr/>
      <dgm:t>
        <a:bodyPr/>
        <a:lstStyle/>
        <a:p>
          <a:pPr>
            <a:buNone/>
          </a:pPr>
          <a:br>
            <a:rPr lang="de-AT" sz="1600" b="1" dirty="0"/>
          </a:br>
          <a:r>
            <a:rPr lang="de-AT" sz="1600" b="1" dirty="0"/>
            <a:t>SharePoint-Schulungen</a:t>
          </a:r>
          <a:endParaRPr lang="de-DE" sz="1600" b="1" dirty="0"/>
        </a:p>
      </dgm:t>
    </dgm:pt>
    <dgm:pt modelId="{EF085BE1-121B-4162-A9FF-219FAE94AA5B}" type="parTrans" cxnId="{1EE5C25D-29C8-4CD3-A55D-5BFD427F2263}">
      <dgm:prSet/>
      <dgm:spPr/>
      <dgm:t>
        <a:bodyPr/>
        <a:lstStyle/>
        <a:p>
          <a:endParaRPr lang="de-AT"/>
        </a:p>
      </dgm:t>
    </dgm:pt>
    <dgm:pt modelId="{D11CB6FE-9A85-4043-92F5-7E9442EE1C71}" type="sibTrans" cxnId="{1EE5C25D-29C8-4CD3-A55D-5BFD427F2263}">
      <dgm:prSet/>
      <dgm:spPr/>
      <dgm:t>
        <a:bodyPr/>
        <a:lstStyle/>
        <a:p>
          <a:endParaRPr lang="de-AT"/>
        </a:p>
      </dgm:t>
    </dgm:pt>
    <dgm:pt modelId="{9452D3B2-FE75-4799-84BA-7CBD99D6903F}">
      <dgm:prSet phldr="0" custT="1"/>
      <dgm:spPr/>
      <dgm:t>
        <a:bodyPr/>
        <a:lstStyle/>
        <a:p>
          <a:pPr>
            <a:buNone/>
          </a:pPr>
          <a:r>
            <a:rPr lang="de-DE" sz="1400" dirty="0"/>
            <a:t>   Teams bietet Teamarbeit, Besprechungen, Telefonanrufe und Business-Anwendungen an einem Ort.</a:t>
          </a:r>
          <a:endParaRPr lang="de-DE" sz="1400" b="1" i="0" u="none" strike="noStrike" cap="all" baseline="0" noProof="0" dirty="0">
            <a:latin typeface="Franklin Gothic Book"/>
          </a:endParaRPr>
        </a:p>
      </dgm:t>
    </dgm:pt>
    <dgm:pt modelId="{F1ECC826-230B-4B2F-B05C-F01C62C7937C}" type="parTrans" cxnId="{661E3BC7-8850-4CD0-82C2-73027BF170AE}">
      <dgm:prSet/>
      <dgm:spPr/>
      <dgm:t>
        <a:bodyPr/>
        <a:lstStyle/>
        <a:p>
          <a:endParaRPr lang="de-AT"/>
        </a:p>
      </dgm:t>
    </dgm:pt>
    <dgm:pt modelId="{CD18F5DA-108B-47E3-893A-6ABE07298ABD}" type="sibTrans" cxnId="{661E3BC7-8850-4CD0-82C2-73027BF170AE}">
      <dgm:prSet/>
      <dgm:spPr/>
      <dgm:t>
        <a:bodyPr/>
        <a:lstStyle/>
        <a:p>
          <a:endParaRPr lang="de-AT"/>
        </a:p>
      </dgm:t>
    </dgm:pt>
    <dgm:pt modelId="{B9DCB34A-6048-452E-879E-C2DC994A5145}">
      <dgm:prSet custT="1"/>
      <dgm:spPr/>
      <dgm:t>
        <a:bodyPr/>
        <a:lstStyle/>
        <a:p>
          <a:pPr>
            <a:buNone/>
          </a:pPr>
          <a:r>
            <a:rPr lang="de-DE" sz="1400" b="0" dirty="0"/>
            <a:t>   Erleichtern Sie Ihren Mitarbeitern die Arbeit mit einfach zugänglichen Informationen und Fachwissen.</a:t>
          </a:r>
        </a:p>
      </dgm:t>
    </dgm:pt>
    <dgm:pt modelId="{8392963B-2700-4F11-9433-8572DC630364}" type="parTrans" cxnId="{78B0F92C-C862-4268-BB84-CE352968A067}">
      <dgm:prSet/>
      <dgm:spPr/>
      <dgm:t>
        <a:bodyPr/>
        <a:lstStyle/>
        <a:p>
          <a:endParaRPr lang="de-AT"/>
        </a:p>
      </dgm:t>
    </dgm:pt>
    <dgm:pt modelId="{E06B5BA3-7A28-468B-AC6B-E1BC0F5B6D03}" type="sibTrans" cxnId="{78B0F92C-C862-4268-BB84-CE352968A067}">
      <dgm:prSet/>
      <dgm:spPr/>
      <dgm:t>
        <a:bodyPr/>
        <a:lstStyle/>
        <a:p>
          <a:endParaRPr lang="de-AT"/>
        </a:p>
      </dgm:t>
    </dgm:pt>
    <dgm:pt modelId="{63C95E13-7C88-40E7-8843-50DD0513B85F}">
      <dgm:prSet custT="1"/>
      <dgm:spPr/>
      <dgm:t>
        <a:bodyPr/>
        <a:lstStyle/>
        <a:p>
          <a:pPr>
            <a:buNone/>
          </a:pPr>
          <a:r>
            <a:rPr lang="de-AT" sz="1400" dirty="0"/>
            <a:t>   </a:t>
          </a:r>
          <a:r>
            <a:rPr lang="de-DE" sz="1400" dirty="0"/>
            <a:t>Wechseln Sie mithilfe leistungsfähiger mobiler Apps nahtlos zwischen Computer und Mobilgeräten.</a:t>
          </a:r>
          <a:endParaRPr lang="de-DE" sz="1400" b="1" dirty="0"/>
        </a:p>
      </dgm:t>
    </dgm:pt>
    <dgm:pt modelId="{65037312-BC89-4D91-B744-CDBB17EB7559}" type="parTrans" cxnId="{C0FCE235-68C4-4EFF-B399-9F60F45A554C}">
      <dgm:prSet/>
      <dgm:spPr/>
      <dgm:t>
        <a:bodyPr/>
        <a:lstStyle/>
        <a:p>
          <a:endParaRPr lang="de-AT"/>
        </a:p>
      </dgm:t>
    </dgm:pt>
    <dgm:pt modelId="{8F28D91A-D3A1-4EC5-BD1E-20647BEA81F1}" type="sibTrans" cxnId="{C0FCE235-68C4-4EFF-B399-9F60F45A554C}">
      <dgm:prSet/>
      <dgm:spPr/>
      <dgm:t>
        <a:bodyPr/>
        <a:lstStyle/>
        <a:p>
          <a:endParaRPr lang="de-AT"/>
        </a:p>
      </dgm:t>
    </dgm:pt>
    <dgm:pt modelId="{DCCF0CFF-4822-4E3C-AFC0-BEE481D4CF79}">
      <dgm:prSet custT="1"/>
      <dgm:spPr/>
      <dgm:t>
        <a:bodyPr/>
        <a:lstStyle/>
        <a:p>
          <a:pPr>
            <a:buNone/>
          </a:pPr>
          <a:r>
            <a:rPr lang="de-AT" sz="1400" dirty="0"/>
            <a:t>   </a:t>
          </a:r>
          <a:r>
            <a:rPr lang="de-DE" sz="1400" dirty="0"/>
            <a:t>Bilden Sie alle verbundenen Geräte in einer transparenten "End-</a:t>
          </a:r>
          <a:r>
            <a:rPr lang="de-DE" sz="1400" dirty="0" err="1"/>
            <a:t>to</a:t>
          </a:r>
          <a:r>
            <a:rPr lang="de-DE" sz="1400" dirty="0"/>
            <a:t>-End"-Verwaltungslösung ab.</a:t>
          </a:r>
          <a:endParaRPr lang="de-DE" sz="1400" b="1" dirty="0"/>
        </a:p>
      </dgm:t>
    </dgm:pt>
    <dgm:pt modelId="{1E56D00C-4BC4-415A-AE77-60C84C3A8882}" type="parTrans" cxnId="{F5A0AAFE-9DEF-413C-B7F4-DA143822585D}">
      <dgm:prSet/>
      <dgm:spPr/>
      <dgm:t>
        <a:bodyPr/>
        <a:lstStyle/>
        <a:p>
          <a:endParaRPr lang="de-AT"/>
        </a:p>
      </dgm:t>
    </dgm:pt>
    <dgm:pt modelId="{D523845B-ED7A-408B-8503-1CC6A0746AA3}" type="sibTrans" cxnId="{F5A0AAFE-9DEF-413C-B7F4-DA143822585D}">
      <dgm:prSet/>
      <dgm:spPr/>
      <dgm:t>
        <a:bodyPr/>
        <a:lstStyle/>
        <a:p>
          <a:endParaRPr lang="de-AT"/>
        </a:p>
      </dgm:t>
    </dgm:pt>
    <dgm:pt modelId="{64A23201-F5AE-4DEF-ABBB-5B2F83F400DB}">
      <dgm:prSet custT="1"/>
      <dgm:spPr/>
      <dgm:t>
        <a:bodyPr/>
        <a:lstStyle/>
        <a:p>
          <a:pPr>
            <a:buNone/>
          </a:pPr>
          <a:r>
            <a:rPr lang="de-AT" sz="1400" dirty="0"/>
            <a:t>   </a:t>
          </a:r>
          <a:r>
            <a:rPr lang="de-DE" sz="1400" dirty="0"/>
            <a:t>Intelligente Funktionen sorgen für mehr Kreativität, neue Erkenntnisse und personalisierte Unterstützung.</a:t>
          </a:r>
          <a:endParaRPr lang="de-DE" sz="1400" b="1" dirty="0"/>
        </a:p>
      </dgm:t>
    </dgm:pt>
    <dgm:pt modelId="{42AFF8AF-AE34-45A4-A3FC-02D6BFDD3A31}" type="parTrans" cxnId="{652B0052-B6D6-48AF-AB1E-3DF9F1A4E995}">
      <dgm:prSet/>
      <dgm:spPr/>
      <dgm:t>
        <a:bodyPr/>
        <a:lstStyle/>
        <a:p>
          <a:endParaRPr lang="de-AT"/>
        </a:p>
      </dgm:t>
    </dgm:pt>
    <dgm:pt modelId="{8C21A85B-46CE-4235-8241-6289EEA643FE}" type="sibTrans" cxnId="{652B0052-B6D6-48AF-AB1E-3DF9F1A4E995}">
      <dgm:prSet/>
      <dgm:spPr/>
      <dgm:t>
        <a:bodyPr/>
        <a:lstStyle/>
        <a:p>
          <a:endParaRPr lang="de-AT"/>
        </a:p>
      </dgm:t>
    </dgm:pt>
    <dgm:pt modelId="{98E0F47C-0BD7-44F6-B29B-103374BBB186}">
      <dgm:prSet custT="1"/>
      <dgm:spPr/>
      <dgm:t>
        <a:bodyPr/>
        <a:lstStyle/>
        <a:p>
          <a:pPr>
            <a:buNone/>
          </a:pPr>
          <a:r>
            <a:rPr lang="de-AT" sz="1400" dirty="0"/>
            <a:t>   </a:t>
          </a:r>
          <a:r>
            <a:rPr lang="de-DE" sz="1400" dirty="0"/>
            <a:t>Microsoft Cloud bietet moderne Sicherheit, Risikokontrolle und die Einhaltung von Compliance-Standards.</a:t>
          </a:r>
          <a:endParaRPr lang="de-DE" sz="1400" b="1" dirty="0"/>
        </a:p>
      </dgm:t>
    </dgm:pt>
    <dgm:pt modelId="{15B57A57-46A3-446A-B48C-614F7B89B790}" type="parTrans" cxnId="{7071DCED-2891-4E16-8CBE-7F49F37E35B3}">
      <dgm:prSet/>
      <dgm:spPr/>
      <dgm:t>
        <a:bodyPr/>
        <a:lstStyle/>
        <a:p>
          <a:endParaRPr lang="de-AT"/>
        </a:p>
      </dgm:t>
    </dgm:pt>
    <dgm:pt modelId="{269696BD-B9B3-40FD-9AB1-29A1A3B43982}" type="sibTrans" cxnId="{7071DCED-2891-4E16-8CBE-7F49F37E35B3}">
      <dgm:prSet/>
      <dgm:spPr/>
      <dgm:t>
        <a:bodyPr/>
        <a:lstStyle/>
        <a:p>
          <a:endParaRPr lang="de-AT"/>
        </a:p>
      </dgm:t>
    </dgm:pt>
    <dgm:pt modelId="{29D7C51C-7934-4FE7-ABCF-EF04CDCD1420}" type="pres">
      <dgm:prSet presAssocID="{139439A3-6F5D-4DCE-9EA0-4E6958730B51}" presName="Name0" presStyleCnt="0">
        <dgm:presLayoutVars>
          <dgm:dir/>
          <dgm:resizeHandles val="exact"/>
        </dgm:presLayoutVars>
      </dgm:prSet>
      <dgm:spPr/>
    </dgm:pt>
    <dgm:pt modelId="{B80F326A-B4C1-45A8-BD48-D60259E08C82}" type="pres">
      <dgm:prSet presAssocID="{E720EE6B-CE30-43DA-9638-4D754C1352FC}" presName="composite" presStyleCnt="0"/>
      <dgm:spPr/>
    </dgm:pt>
    <dgm:pt modelId="{1FE91554-FF0A-4F53-8AA3-26CBE75E82E5}" type="pres">
      <dgm:prSet presAssocID="{E720EE6B-CE30-43DA-9638-4D754C1352FC}" presName="rect1" presStyleLbl="trAlignAcc1" presStyleIdx="0" presStyleCnt="6">
        <dgm:presLayoutVars>
          <dgm:bulletEnabled val="1"/>
        </dgm:presLayoutVars>
      </dgm:prSet>
      <dgm:spPr/>
    </dgm:pt>
    <dgm:pt modelId="{55D6EB21-1129-4B36-81A9-AD86165085D2}" type="pres">
      <dgm:prSet presAssocID="{E720EE6B-CE30-43DA-9638-4D754C1352FC}" presName="rect2" presStyleLbl="fgImgPlace1" presStyleIdx="0" presStyleCnt="6"/>
      <dgm:spPr>
        <a:solidFill>
          <a:schemeClr val="accent1"/>
        </a:solidFill>
      </dgm:spPr>
    </dgm:pt>
    <dgm:pt modelId="{7D174127-B8BE-4A46-A8CE-091818FBF16E}" type="pres">
      <dgm:prSet presAssocID="{439B6E9C-AAF5-4552-B437-62E51EAFC263}" presName="sibTrans" presStyleCnt="0"/>
      <dgm:spPr/>
    </dgm:pt>
    <dgm:pt modelId="{70E60110-5A50-461E-8A2B-A4347D68FEDD}" type="pres">
      <dgm:prSet presAssocID="{5178873C-56D7-4FA4-88D1-EEF50330D165}" presName="composite" presStyleCnt="0"/>
      <dgm:spPr/>
    </dgm:pt>
    <dgm:pt modelId="{1301615A-CF96-44E7-B4B9-F00B15C6E496}" type="pres">
      <dgm:prSet presAssocID="{5178873C-56D7-4FA4-88D1-EEF50330D165}" presName="rect1" presStyleLbl="trAlignAcc1" presStyleIdx="1" presStyleCnt="6">
        <dgm:presLayoutVars>
          <dgm:bulletEnabled val="1"/>
        </dgm:presLayoutVars>
      </dgm:prSet>
      <dgm:spPr/>
    </dgm:pt>
    <dgm:pt modelId="{8577A454-5768-48B0-9315-6A4ADFA843A9}" type="pres">
      <dgm:prSet presAssocID="{5178873C-56D7-4FA4-88D1-EEF50330D165}" presName="rect2" presStyleLbl="fgImgPlace1" presStyleIdx="1" presStyleCnt="6"/>
      <dgm:spPr>
        <a:solidFill>
          <a:schemeClr val="accent1"/>
        </a:solidFill>
      </dgm:spPr>
    </dgm:pt>
    <dgm:pt modelId="{E1BF4458-D350-4515-BA29-0BA5A1063E0E}" type="pres">
      <dgm:prSet presAssocID="{DA09168C-32A8-4F5B-AAEB-CAFC52B10975}" presName="sibTrans" presStyleCnt="0"/>
      <dgm:spPr/>
    </dgm:pt>
    <dgm:pt modelId="{DA745CD3-1B82-4D25-B89E-2401AC071A81}" type="pres">
      <dgm:prSet presAssocID="{12F19563-596D-4262-A187-1301C59E1131}" presName="composite" presStyleCnt="0"/>
      <dgm:spPr/>
    </dgm:pt>
    <dgm:pt modelId="{EA21020F-751B-440C-9DF2-7F0E92005971}" type="pres">
      <dgm:prSet presAssocID="{12F19563-596D-4262-A187-1301C59E1131}" presName="rect1" presStyleLbl="trAlignAcc1" presStyleIdx="2" presStyleCnt="6">
        <dgm:presLayoutVars>
          <dgm:bulletEnabled val="1"/>
        </dgm:presLayoutVars>
      </dgm:prSet>
      <dgm:spPr/>
    </dgm:pt>
    <dgm:pt modelId="{249952D7-3F7F-41A9-99E2-D725EF4286F8}" type="pres">
      <dgm:prSet presAssocID="{12F19563-596D-4262-A187-1301C59E1131}" presName="rect2" presStyleLbl="fgImgPlace1" presStyleIdx="2" presStyleCnt="6"/>
      <dgm:spPr>
        <a:solidFill>
          <a:srgbClr val="ED8428"/>
        </a:solidFill>
      </dgm:spPr>
    </dgm:pt>
    <dgm:pt modelId="{702BF307-E14B-4C05-BE87-96F55F871206}" type="pres">
      <dgm:prSet presAssocID="{2FB245C7-4E39-433A-A756-16541ABBB52F}" presName="sibTrans" presStyleCnt="0"/>
      <dgm:spPr/>
    </dgm:pt>
    <dgm:pt modelId="{8CA7BD90-C37F-4C7A-8693-991F85DC3CFA}" type="pres">
      <dgm:prSet presAssocID="{50A19C2C-887C-485E-A108-DD0C432C155D}" presName="composite" presStyleCnt="0"/>
      <dgm:spPr/>
    </dgm:pt>
    <dgm:pt modelId="{A79F3255-CF6A-44B5-A6C4-778EE5B2A8FA}" type="pres">
      <dgm:prSet presAssocID="{50A19C2C-887C-485E-A108-DD0C432C155D}" presName="rect1" presStyleLbl="trAlignAcc1" presStyleIdx="3" presStyleCnt="6">
        <dgm:presLayoutVars>
          <dgm:bulletEnabled val="1"/>
        </dgm:presLayoutVars>
      </dgm:prSet>
      <dgm:spPr/>
    </dgm:pt>
    <dgm:pt modelId="{9863BA8D-6BC5-4860-B2F0-1EB7574E972F}" type="pres">
      <dgm:prSet presAssocID="{50A19C2C-887C-485E-A108-DD0C432C155D}" presName="rect2" presStyleLbl="fgImgPlace1" presStyleIdx="3" presStyleCnt="6"/>
      <dgm:spPr>
        <a:solidFill>
          <a:srgbClr val="ED8428"/>
        </a:solidFill>
      </dgm:spPr>
    </dgm:pt>
    <dgm:pt modelId="{52C61354-E9F5-4EDA-AAB3-840DCBA9371A}" type="pres">
      <dgm:prSet presAssocID="{BC3FF724-5C95-4ECE-A967-09BE8C979CCC}" presName="sibTrans" presStyleCnt="0"/>
      <dgm:spPr/>
    </dgm:pt>
    <dgm:pt modelId="{EAA31CEA-D169-48E5-B783-1A89162D8C22}" type="pres">
      <dgm:prSet presAssocID="{F84DCFB4-A611-4DFB-8CC3-5D03517BDC75}" presName="composite" presStyleCnt="0"/>
      <dgm:spPr/>
    </dgm:pt>
    <dgm:pt modelId="{6A508204-D201-40C5-845D-0286914BAE0F}" type="pres">
      <dgm:prSet presAssocID="{F84DCFB4-A611-4DFB-8CC3-5D03517BDC75}" presName="rect1" presStyleLbl="trAlignAcc1" presStyleIdx="4" presStyleCnt="6">
        <dgm:presLayoutVars>
          <dgm:bulletEnabled val="1"/>
        </dgm:presLayoutVars>
      </dgm:prSet>
      <dgm:spPr/>
    </dgm:pt>
    <dgm:pt modelId="{46173C08-1A3F-407A-A350-34FA4B3EE17D}" type="pres">
      <dgm:prSet presAssocID="{F84DCFB4-A611-4DFB-8CC3-5D03517BDC75}" presName="rect2" presStyleLbl="fgImgPlace1" presStyleIdx="4" presStyleCnt="6"/>
      <dgm:spPr>
        <a:solidFill>
          <a:srgbClr val="ED8428"/>
        </a:solidFill>
      </dgm:spPr>
    </dgm:pt>
    <dgm:pt modelId="{BDE825CD-3A3E-41DD-99F0-C05308D4F585}" type="pres">
      <dgm:prSet presAssocID="{31B1D7F4-8959-435F-ADEF-096FD899545D}" presName="sibTrans" presStyleCnt="0"/>
      <dgm:spPr/>
    </dgm:pt>
    <dgm:pt modelId="{6210A6E4-7395-48E4-8BFA-531BE0FBD2C1}" type="pres">
      <dgm:prSet presAssocID="{1FA3E670-AE54-4BB4-8A55-D855844C1085}" presName="composite" presStyleCnt="0"/>
      <dgm:spPr/>
    </dgm:pt>
    <dgm:pt modelId="{74414680-D71C-4C88-91AB-1449B0D0DBDE}" type="pres">
      <dgm:prSet presAssocID="{1FA3E670-AE54-4BB4-8A55-D855844C1085}" presName="rect1" presStyleLbl="trAlignAcc1" presStyleIdx="5" presStyleCnt="6">
        <dgm:presLayoutVars>
          <dgm:bulletEnabled val="1"/>
        </dgm:presLayoutVars>
      </dgm:prSet>
      <dgm:spPr/>
    </dgm:pt>
    <dgm:pt modelId="{F81D5091-F6E6-4060-AD82-0AA6947E8BA4}" type="pres">
      <dgm:prSet presAssocID="{1FA3E670-AE54-4BB4-8A55-D855844C1085}" presName="rect2" presStyleLbl="fgImgPlace1" presStyleIdx="5" presStyleCnt="6"/>
      <dgm:spPr>
        <a:solidFill>
          <a:srgbClr val="ED8428"/>
        </a:solidFill>
      </dgm:spPr>
    </dgm:pt>
  </dgm:ptLst>
  <dgm:cxnLst>
    <dgm:cxn modelId="{A14C1A09-C5B1-4AC9-B8B0-7621A5628B2E}" type="presOf" srcId="{5178873C-56D7-4FA4-88D1-EEF50330D165}" destId="{1301615A-CF96-44E7-B4B9-F00B15C6E496}" srcOrd="0" destOrd="0" presId="urn:microsoft.com/office/officeart/2008/layout/PictureStrips"/>
    <dgm:cxn modelId="{20BC230A-E6B6-49F1-AD7E-9D70391C20E0}" type="presOf" srcId="{F84DCFB4-A611-4DFB-8CC3-5D03517BDC75}" destId="{6A508204-D201-40C5-845D-0286914BAE0F}" srcOrd="0" destOrd="0" presId="urn:microsoft.com/office/officeart/2008/layout/PictureStrips"/>
    <dgm:cxn modelId="{C854D10D-CE27-4F6C-AABD-192D113700DF}" type="presOf" srcId="{9452D3B2-FE75-4799-84BA-7CBD99D6903F}" destId="{1FE91554-FF0A-4F53-8AA3-26CBE75E82E5}" srcOrd="0" destOrd="1" presId="urn:microsoft.com/office/officeart/2008/layout/PictureStrips"/>
    <dgm:cxn modelId="{8D1F7E1D-35B3-48FD-9BEE-C34F1EDE272D}" type="presOf" srcId="{64A23201-F5AE-4DEF-ABBB-5B2F83F400DB}" destId="{6A508204-D201-40C5-845D-0286914BAE0F}" srcOrd="0" destOrd="1" presId="urn:microsoft.com/office/officeart/2008/layout/PictureStrips"/>
    <dgm:cxn modelId="{E7454925-9CA1-4E9B-8AE2-C259DF8374C4}" type="presOf" srcId="{12F19563-596D-4262-A187-1301C59E1131}" destId="{EA21020F-751B-440C-9DF2-7F0E92005971}" srcOrd="0" destOrd="0" presId="urn:microsoft.com/office/officeart/2008/layout/PictureStrips"/>
    <dgm:cxn modelId="{78B0F92C-C862-4268-BB84-CE352968A067}" srcId="{5178873C-56D7-4FA4-88D1-EEF50330D165}" destId="{B9DCB34A-6048-452E-879E-C2DC994A5145}" srcOrd="0" destOrd="0" parTransId="{8392963B-2700-4F11-9433-8572DC630364}" sibTransId="{E06B5BA3-7A28-468B-AC6B-E1BC0F5B6D03}"/>
    <dgm:cxn modelId="{9D7FFF31-8B80-49AB-8D13-7472C6EBBC91}" type="presOf" srcId="{E720EE6B-CE30-43DA-9638-4D754C1352FC}" destId="{1FE91554-FF0A-4F53-8AA3-26CBE75E82E5}" srcOrd="0" destOrd="0" presId="urn:microsoft.com/office/officeart/2008/layout/PictureStrips"/>
    <dgm:cxn modelId="{C0FCE235-68C4-4EFF-B399-9F60F45A554C}" srcId="{12F19563-596D-4262-A187-1301C59E1131}" destId="{63C95E13-7C88-40E7-8843-50DD0513B85F}" srcOrd="0" destOrd="0" parTransId="{65037312-BC89-4D91-B744-CDBB17EB7559}" sibTransId="{8F28D91A-D3A1-4EC5-BD1E-20647BEA81F1}"/>
    <dgm:cxn modelId="{1EE5C25D-29C8-4CD3-A55D-5BFD427F2263}" srcId="{139439A3-6F5D-4DCE-9EA0-4E6958730B51}" destId="{1FA3E670-AE54-4BB4-8A55-D855844C1085}" srcOrd="5" destOrd="0" parTransId="{EF085BE1-121B-4162-A9FF-219FAE94AA5B}" sibTransId="{D11CB6FE-9A85-4043-92F5-7E9442EE1C71}"/>
    <dgm:cxn modelId="{423E914C-9346-4D7E-B9EA-E67F81C8A1CC}" srcId="{139439A3-6F5D-4DCE-9EA0-4E6958730B51}" destId="{5178873C-56D7-4FA4-88D1-EEF50330D165}" srcOrd="1" destOrd="0" parTransId="{20F8EB95-ABDF-4EDC-AEB2-650AB3723069}" sibTransId="{DA09168C-32A8-4F5B-AAEB-CAFC52B10975}"/>
    <dgm:cxn modelId="{652B0052-B6D6-48AF-AB1E-3DF9F1A4E995}" srcId="{F84DCFB4-A611-4DFB-8CC3-5D03517BDC75}" destId="{64A23201-F5AE-4DEF-ABBB-5B2F83F400DB}" srcOrd="0" destOrd="0" parTransId="{42AFF8AF-AE34-45A4-A3FC-02D6BFDD3A31}" sibTransId="{8C21A85B-46CE-4235-8241-6289EEA643FE}"/>
    <dgm:cxn modelId="{2EAF8254-BCD2-475D-AC53-D2074476903E}" type="presOf" srcId="{63C95E13-7C88-40E7-8843-50DD0513B85F}" destId="{EA21020F-751B-440C-9DF2-7F0E92005971}" srcOrd="0" destOrd="1" presId="urn:microsoft.com/office/officeart/2008/layout/PictureStrips"/>
    <dgm:cxn modelId="{D7086B57-C3C3-4CEE-8153-75B22A251A8F}" srcId="{139439A3-6F5D-4DCE-9EA0-4E6958730B51}" destId="{50A19C2C-887C-485E-A108-DD0C432C155D}" srcOrd="3" destOrd="0" parTransId="{0F31EA4F-EDC0-4FD7-85BA-434839F06348}" sibTransId="{BC3FF724-5C95-4ECE-A967-09BE8C979CCC}"/>
    <dgm:cxn modelId="{550E8257-2745-4C0C-8523-AAF9423E499E}" type="presOf" srcId="{B9DCB34A-6048-452E-879E-C2DC994A5145}" destId="{1301615A-CF96-44E7-B4B9-F00B15C6E496}" srcOrd="0" destOrd="1" presId="urn:microsoft.com/office/officeart/2008/layout/PictureStrips"/>
    <dgm:cxn modelId="{76FA2E80-3969-41EC-A43C-F8EEA539C6B4}" srcId="{139439A3-6F5D-4DCE-9EA0-4E6958730B51}" destId="{12F19563-596D-4262-A187-1301C59E1131}" srcOrd="2" destOrd="0" parTransId="{72424B85-DE9E-4CF9-9C07-92D4C7706030}" sibTransId="{2FB245C7-4E39-433A-A756-16541ABBB52F}"/>
    <dgm:cxn modelId="{13BE7983-6AF2-4121-8FEF-C2B11D2B6770}" type="presOf" srcId="{1FA3E670-AE54-4BB4-8A55-D855844C1085}" destId="{74414680-D71C-4C88-91AB-1449B0D0DBDE}" srcOrd="0" destOrd="0" presId="urn:microsoft.com/office/officeart/2008/layout/PictureStrips"/>
    <dgm:cxn modelId="{5ED29984-F2D6-4185-8288-CA51E761D524}" type="presOf" srcId="{139439A3-6F5D-4DCE-9EA0-4E6958730B51}" destId="{29D7C51C-7934-4FE7-ABCF-EF04CDCD1420}" srcOrd="0" destOrd="0" presId="urn:microsoft.com/office/officeart/2008/layout/PictureStrips"/>
    <dgm:cxn modelId="{661E3BC7-8850-4CD0-82C2-73027BF170AE}" srcId="{E720EE6B-CE30-43DA-9638-4D754C1352FC}" destId="{9452D3B2-FE75-4799-84BA-7CBD99D6903F}" srcOrd="0" destOrd="0" parTransId="{F1ECC826-230B-4B2F-B05C-F01C62C7937C}" sibTransId="{CD18F5DA-108B-47E3-893A-6ABE07298ABD}"/>
    <dgm:cxn modelId="{0DCF57D5-ABBA-4FD7-8CA2-80694406B6CF}" srcId="{139439A3-6F5D-4DCE-9EA0-4E6958730B51}" destId="{E720EE6B-CE30-43DA-9638-4D754C1352FC}" srcOrd="0" destOrd="0" parTransId="{F7E7FB78-07DB-4B40-8CAE-EF898DBB610E}" sibTransId="{439B6E9C-AAF5-4552-B437-62E51EAFC263}"/>
    <dgm:cxn modelId="{491FFED9-FDE1-4A9B-808C-34BA0EA5A672}" type="presOf" srcId="{98E0F47C-0BD7-44F6-B29B-103374BBB186}" destId="{74414680-D71C-4C88-91AB-1449B0D0DBDE}" srcOrd="0" destOrd="1" presId="urn:microsoft.com/office/officeart/2008/layout/PictureStrips"/>
    <dgm:cxn modelId="{DD4646E1-45F1-4598-8CF9-52D9D9CDE4D5}" type="presOf" srcId="{50A19C2C-887C-485E-A108-DD0C432C155D}" destId="{A79F3255-CF6A-44B5-A6C4-778EE5B2A8FA}" srcOrd="0" destOrd="0" presId="urn:microsoft.com/office/officeart/2008/layout/PictureStrips"/>
    <dgm:cxn modelId="{7071DCED-2891-4E16-8CBE-7F49F37E35B3}" srcId="{1FA3E670-AE54-4BB4-8A55-D855844C1085}" destId="{98E0F47C-0BD7-44F6-B29B-103374BBB186}" srcOrd="0" destOrd="0" parTransId="{15B57A57-46A3-446A-B48C-614F7B89B790}" sibTransId="{269696BD-B9B3-40FD-9AB1-29A1A3B43982}"/>
    <dgm:cxn modelId="{FA7C9CF0-A8AE-45FD-A970-FE6686314C9A}" srcId="{139439A3-6F5D-4DCE-9EA0-4E6958730B51}" destId="{F84DCFB4-A611-4DFB-8CC3-5D03517BDC75}" srcOrd="4" destOrd="0" parTransId="{30D6C683-5C60-40B8-B26A-0F5D95C95A95}" sibTransId="{31B1D7F4-8959-435F-ADEF-096FD899545D}"/>
    <dgm:cxn modelId="{D143DAF2-F74E-4DA0-9457-F0F92585978A}" type="presOf" srcId="{DCCF0CFF-4822-4E3C-AFC0-BEE481D4CF79}" destId="{A79F3255-CF6A-44B5-A6C4-778EE5B2A8FA}" srcOrd="0" destOrd="1" presId="urn:microsoft.com/office/officeart/2008/layout/PictureStrips"/>
    <dgm:cxn modelId="{F5A0AAFE-9DEF-413C-B7F4-DA143822585D}" srcId="{50A19C2C-887C-485E-A108-DD0C432C155D}" destId="{DCCF0CFF-4822-4E3C-AFC0-BEE481D4CF79}" srcOrd="0" destOrd="0" parTransId="{1E56D00C-4BC4-415A-AE77-60C84C3A8882}" sibTransId="{D523845B-ED7A-408B-8503-1CC6A0746AA3}"/>
    <dgm:cxn modelId="{7770D5EF-3E39-446D-AC7E-892B3949DAE6}" type="presParOf" srcId="{29D7C51C-7934-4FE7-ABCF-EF04CDCD1420}" destId="{B80F326A-B4C1-45A8-BD48-D60259E08C82}" srcOrd="0" destOrd="0" presId="urn:microsoft.com/office/officeart/2008/layout/PictureStrips"/>
    <dgm:cxn modelId="{7BEA0146-7D32-4A8D-9566-B819D4414F47}" type="presParOf" srcId="{B80F326A-B4C1-45A8-BD48-D60259E08C82}" destId="{1FE91554-FF0A-4F53-8AA3-26CBE75E82E5}" srcOrd="0" destOrd="0" presId="urn:microsoft.com/office/officeart/2008/layout/PictureStrips"/>
    <dgm:cxn modelId="{8E464201-09F7-4FC8-AD02-82F4FBF79895}" type="presParOf" srcId="{B80F326A-B4C1-45A8-BD48-D60259E08C82}" destId="{55D6EB21-1129-4B36-81A9-AD86165085D2}" srcOrd="1" destOrd="0" presId="urn:microsoft.com/office/officeart/2008/layout/PictureStrips"/>
    <dgm:cxn modelId="{C71C396B-CBB6-422F-9B24-17A26B590D95}" type="presParOf" srcId="{29D7C51C-7934-4FE7-ABCF-EF04CDCD1420}" destId="{7D174127-B8BE-4A46-A8CE-091818FBF16E}" srcOrd="1" destOrd="0" presId="urn:microsoft.com/office/officeart/2008/layout/PictureStrips"/>
    <dgm:cxn modelId="{A6351098-5722-4D39-AF32-A5CC283D3C1E}" type="presParOf" srcId="{29D7C51C-7934-4FE7-ABCF-EF04CDCD1420}" destId="{70E60110-5A50-461E-8A2B-A4347D68FEDD}" srcOrd="2" destOrd="0" presId="urn:microsoft.com/office/officeart/2008/layout/PictureStrips"/>
    <dgm:cxn modelId="{AF220437-33A5-4F50-9A23-EA1372D2773A}" type="presParOf" srcId="{70E60110-5A50-461E-8A2B-A4347D68FEDD}" destId="{1301615A-CF96-44E7-B4B9-F00B15C6E496}" srcOrd="0" destOrd="0" presId="urn:microsoft.com/office/officeart/2008/layout/PictureStrips"/>
    <dgm:cxn modelId="{FD4D9A85-BF4F-4A0A-869E-3E990DEAB00D}" type="presParOf" srcId="{70E60110-5A50-461E-8A2B-A4347D68FEDD}" destId="{8577A454-5768-48B0-9315-6A4ADFA843A9}" srcOrd="1" destOrd="0" presId="urn:microsoft.com/office/officeart/2008/layout/PictureStrips"/>
    <dgm:cxn modelId="{F38AD093-93E3-4E8C-900D-83B123DEE858}" type="presParOf" srcId="{29D7C51C-7934-4FE7-ABCF-EF04CDCD1420}" destId="{E1BF4458-D350-4515-BA29-0BA5A1063E0E}" srcOrd="3" destOrd="0" presId="urn:microsoft.com/office/officeart/2008/layout/PictureStrips"/>
    <dgm:cxn modelId="{40F3EC4A-2C33-402E-B451-B682E925D236}" type="presParOf" srcId="{29D7C51C-7934-4FE7-ABCF-EF04CDCD1420}" destId="{DA745CD3-1B82-4D25-B89E-2401AC071A81}" srcOrd="4" destOrd="0" presId="urn:microsoft.com/office/officeart/2008/layout/PictureStrips"/>
    <dgm:cxn modelId="{02D52D76-5D8E-4992-A594-372BC7232F9C}" type="presParOf" srcId="{DA745CD3-1B82-4D25-B89E-2401AC071A81}" destId="{EA21020F-751B-440C-9DF2-7F0E92005971}" srcOrd="0" destOrd="0" presId="urn:microsoft.com/office/officeart/2008/layout/PictureStrips"/>
    <dgm:cxn modelId="{D2D928AE-084D-4CD0-916B-E192A91CAE30}" type="presParOf" srcId="{DA745CD3-1B82-4D25-B89E-2401AC071A81}" destId="{249952D7-3F7F-41A9-99E2-D725EF4286F8}" srcOrd="1" destOrd="0" presId="urn:microsoft.com/office/officeart/2008/layout/PictureStrips"/>
    <dgm:cxn modelId="{438AD143-A0E0-4B90-B6AD-37E1CC4B0D2B}" type="presParOf" srcId="{29D7C51C-7934-4FE7-ABCF-EF04CDCD1420}" destId="{702BF307-E14B-4C05-BE87-96F55F871206}" srcOrd="5" destOrd="0" presId="urn:microsoft.com/office/officeart/2008/layout/PictureStrips"/>
    <dgm:cxn modelId="{C82A86EA-907F-4059-B90E-7ED25FF066DB}" type="presParOf" srcId="{29D7C51C-7934-4FE7-ABCF-EF04CDCD1420}" destId="{8CA7BD90-C37F-4C7A-8693-991F85DC3CFA}" srcOrd="6" destOrd="0" presId="urn:microsoft.com/office/officeart/2008/layout/PictureStrips"/>
    <dgm:cxn modelId="{28A145B8-3C52-426E-97FE-72E37F13EABF}" type="presParOf" srcId="{8CA7BD90-C37F-4C7A-8693-991F85DC3CFA}" destId="{A79F3255-CF6A-44B5-A6C4-778EE5B2A8FA}" srcOrd="0" destOrd="0" presId="urn:microsoft.com/office/officeart/2008/layout/PictureStrips"/>
    <dgm:cxn modelId="{25D407D9-19C0-482C-B276-A1F3A7946ECF}" type="presParOf" srcId="{8CA7BD90-C37F-4C7A-8693-991F85DC3CFA}" destId="{9863BA8D-6BC5-4860-B2F0-1EB7574E972F}" srcOrd="1" destOrd="0" presId="urn:microsoft.com/office/officeart/2008/layout/PictureStrips"/>
    <dgm:cxn modelId="{BE1D87E0-3433-42C3-86BD-50CA211E268E}" type="presParOf" srcId="{29D7C51C-7934-4FE7-ABCF-EF04CDCD1420}" destId="{52C61354-E9F5-4EDA-AAB3-840DCBA9371A}" srcOrd="7" destOrd="0" presId="urn:microsoft.com/office/officeart/2008/layout/PictureStrips"/>
    <dgm:cxn modelId="{AF279BF9-1AA9-4E58-B38F-FA1139A69440}" type="presParOf" srcId="{29D7C51C-7934-4FE7-ABCF-EF04CDCD1420}" destId="{EAA31CEA-D169-48E5-B783-1A89162D8C22}" srcOrd="8" destOrd="0" presId="urn:microsoft.com/office/officeart/2008/layout/PictureStrips"/>
    <dgm:cxn modelId="{6F12E9B1-3AE6-4BB4-99A5-56D18A2DEC84}" type="presParOf" srcId="{EAA31CEA-D169-48E5-B783-1A89162D8C22}" destId="{6A508204-D201-40C5-845D-0286914BAE0F}" srcOrd="0" destOrd="0" presId="urn:microsoft.com/office/officeart/2008/layout/PictureStrips"/>
    <dgm:cxn modelId="{2EDF239F-5D51-49D3-AB1A-9FF72F3B5E14}" type="presParOf" srcId="{EAA31CEA-D169-48E5-B783-1A89162D8C22}" destId="{46173C08-1A3F-407A-A350-34FA4B3EE17D}" srcOrd="1" destOrd="0" presId="urn:microsoft.com/office/officeart/2008/layout/PictureStrips"/>
    <dgm:cxn modelId="{054F4E76-775D-4819-96C2-87CD91D8DB41}" type="presParOf" srcId="{29D7C51C-7934-4FE7-ABCF-EF04CDCD1420}" destId="{BDE825CD-3A3E-41DD-99F0-C05308D4F585}" srcOrd="9" destOrd="0" presId="urn:microsoft.com/office/officeart/2008/layout/PictureStrips"/>
    <dgm:cxn modelId="{37572FB4-4FC5-4767-9B77-4D138A22F5DC}" type="presParOf" srcId="{29D7C51C-7934-4FE7-ABCF-EF04CDCD1420}" destId="{6210A6E4-7395-48E4-8BFA-531BE0FBD2C1}" srcOrd="10" destOrd="0" presId="urn:microsoft.com/office/officeart/2008/layout/PictureStrips"/>
    <dgm:cxn modelId="{29FA698B-557C-46AD-916F-D83717DCE6B9}" type="presParOf" srcId="{6210A6E4-7395-48E4-8BFA-531BE0FBD2C1}" destId="{74414680-D71C-4C88-91AB-1449B0D0DBDE}" srcOrd="0" destOrd="0" presId="urn:microsoft.com/office/officeart/2008/layout/PictureStrips"/>
    <dgm:cxn modelId="{992A716D-4002-429C-B80B-2AFF2C505AF8}" type="presParOf" srcId="{6210A6E4-7395-48E4-8BFA-531BE0FBD2C1}" destId="{F81D5091-F6E6-4060-AD82-0AA6947E8BA4}" srcOrd="1" destOrd="0" presId="urn:microsoft.com/office/officeart/2008/layout/PictureStrips"/>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23A4CF80-68AA-424B-8F8A-88D2F4D4C080}" type="doc">
      <dgm:prSet loTypeId="urn:microsoft.com/office/officeart/2008/layout/IncreasingCircleProcess" loCatId="list" qsTypeId="urn:microsoft.com/office/officeart/2005/8/quickstyle/simple1" qsCatId="simple" csTypeId="urn:microsoft.com/office/officeart/2005/8/colors/accent1_2" csCatId="accent1" phldr="1"/>
      <dgm:spPr/>
      <dgm:t>
        <a:bodyPr/>
        <a:lstStyle/>
        <a:p>
          <a:endParaRPr lang="de-DE"/>
        </a:p>
      </dgm:t>
    </dgm:pt>
    <dgm:pt modelId="{1579B090-B57A-4234-8F40-245EAA5E4AC9}">
      <dgm:prSet custT="1"/>
      <dgm:spPr/>
      <dgm:t>
        <a:bodyPr/>
        <a:lstStyle/>
        <a:p>
          <a:pPr rtl="0">
            <a:defRPr b="1"/>
          </a:pPr>
          <a:r>
            <a:rPr lang="de-AT" sz="1400" b="1" dirty="0"/>
            <a:t>Dokumente in Webseiten umwandeln</a:t>
          </a:r>
        </a:p>
      </dgm:t>
    </dgm:pt>
    <dgm:pt modelId="{C6A1122F-E3AC-49D5-B9B4-52DA7647443E}" type="parTrans" cxnId="{7103A6EC-B78C-4B73-8989-84344B3E0368}">
      <dgm:prSet/>
      <dgm:spPr/>
      <dgm:t>
        <a:bodyPr/>
        <a:lstStyle/>
        <a:p>
          <a:endParaRPr lang="de-DE"/>
        </a:p>
      </dgm:t>
    </dgm:pt>
    <dgm:pt modelId="{704471F8-5E0D-45EC-8F7C-33AD28A4D654}" type="sibTrans" cxnId="{7103A6EC-B78C-4B73-8989-84344B3E0368}">
      <dgm:prSet/>
      <dgm:spPr/>
      <dgm:t>
        <a:bodyPr/>
        <a:lstStyle/>
        <a:p>
          <a:endParaRPr lang="de-DE"/>
        </a:p>
      </dgm:t>
    </dgm:pt>
    <dgm:pt modelId="{9E5A712D-7DB1-426F-8055-0943067AEB30}">
      <dgm:prSet custT="1"/>
      <dgm:spPr/>
      <dgm:t>
        <a:bodyPr/>
        <a:lstStyle/>
        <a:p>
          <a:pPr algn="l" rtl="0">
            <a:lnSpc>
              <a:spcPct val="100000"/>
            </a:lnSpc>
          </a:pPr>
          <a:r>
            <a:rPr lang="de-DE" sz="1400" dirty="0"/>
            <a:t>Möchten Sie Ihre Newsletter oder Dokumente einer größeren Zielgruppe präsentieren? Dann wandeln Sie Ihr Word-Dokument ganz einfach in das Webformat um.</a:t>
          </a:r>
          <a:endParaRPr lang="de-DE" sz="1400" dirty="0">
            <a:latin typeface="Franklin Gothic Book"/>
          </a:endParaRPr>
        </a:p>
      </dgm:t>
    </dgm:pt>
    <dgm:pt modelId="{77EEB7EA-94A2-48D5-9D18-308D96298C40}" type="parTrans" cxnId="{59C5A42D-9132-4D32-9D41-C1200361EC3A}">
      <dgm:prSet/>
      <dgm:spPr/>
      <dgm:t>
        <a:bodyPr/>
        <a:lstStyle/>
        <a:p>
          <a:endParaRPr lang="de-DE"/>
        </a:p>
      </dgm:t>
    </dgm:pt>
    <dgm:pt modelId="{82E96ABA-ACCB-42BF-B1C2-3FD129247570}" type="sibTrans" cxnId="{59C5A42D-9132-4D32-9D41-C1200361EC3A}">
      <dgm:prSet/>
      <dgm:spPr/>
      <dgm:t>
        <a:bodyPr/>
        <a:lstStyle/>
        <a:p>
          <a:endParaRPr lang="de-DE"/>
        </a:p>
      </dgm:t>
    </dgm:pt>
    <dgm:pt modelId="{06A6043C-DB38-4EE4-BEB0-5F5C3CE95740}" type="pres">
      <dgm:prSet presAssocID="{23A4CF80-68AA-424B-8F8A-88D2F4D4C080}" presName="Name0" presStyleCnt="0">
        <dgm:presLayoutVars>
          <dgm:chMax val="7"/>
          <dgm:chPref val="7"/>
          <dgm:dir/>
          <dgm:animOne val="branch"/>
          <dgm:animLvl val="lvl"/>
        </dgm:presLayoutVars>
      </dgm:prSet>
      <dgm:spPr/>
    </dgm:pt>
    <dgm:pt modelId="{694F4019-15E6-410C-8856-17306BBD5E76}" type="pres">
      <dgm:prSet presAssocID="{1579B090-B57A-4234-8F40-245EAA5E4AC9}" presName="composite" presStyleCnt="0"/>
      <dgm:spPr/>
    </dgm:pt>
    <dgm:pt modelId="{E003DC41-DB3C-42F3-97B9-0C7CD5253912}" type="pres">
      <dgm:prSet presAssocID="{1579B090-B57A-4234-8F40-245EAA5E4AC9}" presName="BackAccent" presStyleLbl="bgShp" presStyleIdx="0" presStyleCnt="1" custLinFactX="-100000" custLinFactNeighborX="-101568" custLinFactNeighborY="41424"/>
      <dgm:spPr/>
    </dgm:pt>
    <dgm:pt modelId="{529F96FC-6F61-4A13-B661-3045A51F04BA}" type="pres">
      <dgm:prSet presAssocID="{1579B090-B57A-4234-8F40-245EAA5E4AC9}" presName="Accent" presStyleLbl="alignNode1" presStyleIdx="0" presStyleCnt="1" custLinFactX="-100000" custLinFactNeighborX="-152575" custLinFactNeighborY="51823"/>
      <dgm:spPr/>
    </dgm:pt>
    <dgm:pt modelId="{B3BBA7A7-B96C-479D-9799-522ABDEC9D7D}" type="pres">
      <dgm:prSet presAssocID="{1579B090-B57A-4234-8F40-245EAA5E4AC9}" presName="Child" presStyleLbl="revTx" presStyleIdx="0" presStyleCnt="2" custScaleX="274585" custScaleY="68490" custLinFactNeighborX="16016" custLinFactNeighborY="-13350">
        <dgm:presLayoutVars>
          <dgm:chMax val="0"/>
          <dgm:chPref val="0"/>
          <dgm:bulletEnabled val="1"/>
        </dgm:presLayoutVars>
      </dgm:prSet>
      <dgm:spPr/>
    </dgm:pt>
    <dgm:pt modelId="{EA5713A7-20F7-4982-AEBE-4A0ACDB414EB}" type="pres">
      <dgm:prSet presAssocID="{1579B090-B57A-4234-8F40-245EAA5E4AC9}" presName="Parent" presStyleLbl="revTx" presStyleIdx="1" presStyleCnt="2" custScaleX="260050" custScaleY="59589" custLinFactNeighborX="11564" custLinFactNeighborY="8613">
        <dgm:presLayoutVars>
          <dgm:chMax val="1"/>
          <dgm:chPref val="1"/>
          <dgm:bulletEnabled val="1"/>
        </dgm:presLayoutVars>
      </dgm:prSet>
      <dgm:spPr/>
    </dgm:pt>
  </dgm:ptLst>
  <dgm:cxnLst>
    <dgm:cxn modelId="{59C5A42D-9132-4D32-9D41-C1200361EC3A}" srcId="{1579B090-B57A-4234-8F40-245EAA5E4AC9}" destId="{9E5A712D-7DB1-426F-8055-0943067AEB30}" srcOrd="0" destOrd="0" parTransId="{77EEB7EA-94A2-48D5-9D18-308D96298C40}" sibTransId="{82E96ABA-ACCB-42BF-B1C2-3FD129247570}"/>
    <dgm:cxn modelId="{1861493F-9966-461E-AEA5-51EE1840FFEE}" type="presOf" srcId="{9E5A712D-7DB1-426F-8055-0943067AEB30}" destId="{B3BBA7A7-B96C-479D-9799-522ABDEC9D7D}" srcOrd="0" destOrd="0" presId="urn:microsoft.com/office/officeart/2008/layout/IncreasingCircleProcess"/>
    <dgm:cxn modelId="{7376F49D-36F9-4296-AD2F-EA5CC41C672B}" type="presOf" srcId="{23A4CF80-68AA-424B-8F8A-88D2F4D4C080}" destId="{06A6043C-DB38-4EE4-BEB0-5F5C3CE95740}" srcOrd="0" destOrd="0" presId="urn:microsoft.com/office/officeart/2008/layout/IncreasingCircleProcess"/>
    <dgm:cxn modelId="{0152B5E9-1781-4284-87C6-9CE5A96A778A}" type="presOf" srcId="{1579B090-B57A-4234-8F40-245EAA5E4AC9}" destId="{EA5713A7-20F7-4982-AEBE-4A0ACDB414EB}" srcOrd="0" destOrd="0" presId="urn:microsoft.com/office/officeart/2008/layout/IncreasingCircleProcess"/>
    <dgm:cxn modelId="{7103A6EC-B78C-4B73-8989-84344B3E0368}" srcId="{23A4CF80-68AA-424B-8F8A-88D2F4D4C080}" destId="{1579B090-B57A-4234-8F40-245EAA5E4AC9}" srcOrd="0" destOrd="0" parTransId="{C6A1122F-E3AC-49D5-B9B4-52DA7647443E}" sibTransId="{704471F8-5E0D-45EC-8F7C-33AD28A4D654}"/>
    <dgm:cxn modelId="{9D117BD6-A7DA-4BE5-A79C-6C0E95B0B42B}" type="presParOf" srcId="{06A6043C-DB38-4EE4-BEB0-5F5C3CE95740}" destId="{694F4019-15E6-410C-8856-17306BBD5E76}" srcOrd="0" destOrd="0" presId="urn:microsoft.com/office/officeart/2008/layout/IncreasingCircleProcess"/>
    <dgm:cxn modelId="{EFA12784-5A92-490E-B5D7-B98A924F491E}" type="presParOf" srcId="{694F4019-15E6-410C-8856-17306BBD5E76}" destId="{E003DC41-DB3C-42F3-97B9-0C7CD5253912}" srcOrd="0" destOrd="0" presId="urn:microsoft.com/office/officeart/2008/layout/IncreasingCircleProcess"/>
    <dgm:cxn modelId="{EF2BB769-FDE0-476E-AE36-7F307923936E}" type="presParOf" srcId="{694F4019-15E6-410C-8856-17306BBD5E76}" destId="{529F96FC-6F61-4A13-B661-3045A51F04BA}" srcOrd="1" destOrd="0" presId="urn:microsoft.com/office/officeart/2008/layout/IncreasingCircleProcess"/>
    <dgm:cxn modelId="{45AF040A-8E32-49C3-AC67-9AD00132160E}" type="presParOf" srcId="{694F4019-15E6-410C-8856-17306BBD5E76}" destId="{B3BBA7A7-B96C-479D-9799-522ABDEC9D7D}" srcOrd="2" destOrd="0" presId="urn:microsoft.com/office/officeart/2008/layout/IncreasingCircleProcess"/>
    <dgm:cxn modelId="{F7B80A39-E7ED-4833-9CDE-FF39AF25ABB3}" type="presParOf" srcId="{694F4019-15E6-410C-8856-17306BBD5E76}" destId="{EA5713A7-20F7-4982-AEBE-4A0ACDB414EB}" srcOrd="3" destOrd="0" presId="urn:microsoft.com/office/officeart/2008/layout/IncreasingCircleProcess"/>
  </dgm:cxnLst>
  <dgm:bg>
    <a:no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23A4CF80-68AA-424B-8F8A-88D2F4D4C080}" type="doc">
      <dgm:prSet loTypeId="urn:microsoft.com/office/officeart/2008/layout/IncreasingCircleProcess" loCatId="list" qsTypeId="urn:microsoft.com/office/officeart/2005/8/quickstyle/simple1" qsCatId="simple" csTypeId="urn:microsoft.com/office/officeart/2005/8/colors/accent1_2" csCatId="accent1" phldr="1"/>
      <dgm:spPr/>
      <dgm:t>
        <a:bodyPr/>
        <a:lstStyle/>
        <a:p>
          <a:endParaRPr lang="de-DE"/>
        </a:p>
      </dgm:t>
    </dgm:pt>
    <dgm:pt modelId="{1579B090-B57A-4234-8F40-245EAA5E4AC9}">
      <dgm:prSet custT="1"/>
      <dgm:spPr/>
      <dgm:t>
        <a:bodyPr/>
        <a:lstStyle/>
        <a:p>
          <a:pPr rtl="0">
            <a:defRPr b="1"/>
          </a:pPr>
          <a:r>
            <a:rPr lang="de-AT" sz="1400" b="1" dirty="0"/>
            <a:t>Echtzeit-Übersetzung mit einem Klick</a:t>
          </a:r>
        </a:p>
      </dgm:t>
    </dgm:pt>
    <dgm:pt modelId="{C6A1122F-E3AC-49D5-B9B4-52DA7647443E}" type="parTrans" cxnId="{7103A6EC-B78C-4B73-8989-84344B3E0368}">
      <dgm:prSet/>
      <dgm:spPr/>
      <dgm:t>
        <a:bodyPr/>
        <a:lstStyle/>
        <a:p>
          <a:endParaRPr lang="de-DE"/>
        </a:p>
      </dgm:t>
    </dgm:pt>
    <dgm:pt modelId="{704471F8-5E0D-45EC-8F7C-33AD28A4D654}" type="sibTrans" cxnId="{7103A6EC-B78C-4B73-8989-84344B3E0368}">
      <dgm:prSet/>
      <dgm:spPr/>
      <dgm:t>
        <a:bodyPr/>
        <a:lstStyle/>
        <a:p>
          <a:endParaRPr lang="de-DE"/>
        </a:p>
      </dgm:t>
    </dgm:pt>
    <dgm:pt modelId="{9E5A712D-7DB1-426F-8055-0943067AEB30}">
      <dgm:prSet custT="1"/>
      <dgm:spPr/>
      <dgm:t>
        <a:bodyPr/>
        <a:lstStyle/>
        <a:p>
          <a:pPr algn="l" rtl="0">
            <a:lnSpc>
              <a:spcPct val="100000"/>
            </a:lnSpc>
          </a:pPr>
          <a:r>
            <a:rPr lang="de-DE" sz="1400" dirty="0"/>
            <a:t>Arbeiten Sie weltweit im Team. Ein Klick genügt, um Dokumente in andere Sprachen zu übersetzen.</a:t>
          </a:r>
          <a:endParaRPr lang="de-DE" sz="1400" dirty="0">
            <a:latin typeface="Franklin Gothic Book"/>
          </a:endParaRPr>
        </a:p>
      </dgm:t>
    </dgm:pt>
    <dgm:pt modelId="{77EEB7EA-94A2-48D5-9D18-308D96298C40}" type="parTrans" cxnId="{59C5A42D-9132-4D32-9D41-C1200361EC3A}">
      <dgm:prSet/>
      <dgm:spPr/>
      <dgm:t>
        <a:bodyPr/>
        <a:lstStyle/>
        <a:p>
          <a:endParaRPr lang="de-DE"/>
        </a:p>
      </dgm:t>
    </dgm:pt>
    <dgm:pt modelId="{82E96ABA-ACCB-42BF-B1C2-3FD129247570}" type="sibTrans" cxnId="{59C5A42D-9132-4D32-9D41-C1200361EC3A}">
      <dgm:prSet/>
      <dgm:spPr/>
      <dgm:t>
        <a:bodyPr/>
        <a:lstStyle/>
        <a:p>
          <a:endParaRPr lang="de-DE"/>
        </a:p>
      </dgm:t>
    </dgm:pt>
    <dgm:pt modelId="{06A6043C-DB38-4EE4-BEB0-5F5C3CE95740}" type="pres">
      <dgm:prSet presAssocID="{23A4CF80-68AA-424B-8F8A-88D2F4D4C080}" presName="Name0" presStyleCnt="0">
        <dgm:presLayoutVars>
          <dgm:chMax val="7"/>
          <dgm:chPref val="7"/>
          <dgm:dir/>
          <dgm:animOne val="branch"/>
          <dgm:animLvl val="lvl"/>
        </dgm:presLayoutVars>
      </dgm:prSet>
      <dgm:spPr/>
    </dgm:pt>
    <dgm:pt modelId="{694F4019-15E6-410C-8856-17306BBD5E76}" type="pres">
      <dgm:prSet presAssocID="{1579B090-B57A-4234-8F40-245EAA5E4AC9}" presName="composite" presStyleCnt="0"/>
      <dgm:spPr/>
    </dgm:pt>
    <dgm:pt modelId="{E003DC41-DB3C-42F3-97B9-0C7CD5253912}" type="pres">
      <dgm:prSet presAssocID="{1579B090-B57A-4234-8F40-245EAA5E4AC9}" presName="BackAccent" presStyleLbl="bgShp" presStyleIdx="0" presStyleCnt="1" custLinFactX="-100000" custLinFactNeighborX="-101568" custLinFactNeighborY="41424"/>
      <dgm:spPr/>
    </dgm:pt>
    <dgm:pt modelId="{529F96FC-6F61-4A13-B661-3045A51F04BA}" type="pres">
      <dgm:prSet presAssocID="{1579B090-B57A-4234-8F40-245EAA5E4AC9}" presName="Accent" presStyleLbl="alignNode1" presStyleIdx="0" presStyleCnt="1" custLinFactX="-100000" custLinFactNeighborX="-152575" custLinFactNeighborY="51823"/>
      <dgm:spPr/>
    </dgm:pt>
    <dgm:pt modelId="{B3BBA7A7-B96C-479D-9799-522ABDEC9D7D}" type="pres">
      <dgm:prSet presAssocID="{1579B090-B57A-4234-8F40-245EAA5E4AC9}" presName="Child" presStyleLbl="revTx" presStyleIdx="0" presStyleCnt="2" custScaleX="300504" custScaleY="68490" custLinFactNeighborX="31685" custLinFactNeighborY="-13205">
        <dgm:presLayoutVars>
          <dgm:chMax val="0"/>
          <dgm:chPref val="0"/>
          <dgm:bulletEnabled val="1"/>
        </dgm:presLayoutVars>
      </dgm:prSet>
      <dgm:spPr/>
    </dgm:pt>
    <dgm:pt modelId="{EA5713A7-20F7-4982-AEBE-4A0ACDB414EB}" type="pres">
      <dgm:prSet presAssocID="{1579B090-B57A-4234-8F40-245EAA5E4AC9}" presName="Parent" presStyleLbl="revTx" presStyleIdx="1" presStyleCnt="2" custScaleX="260050" custScaleY="59589" custLinFactNeighborX="11564" custLinFactNeighborY="8613">
        <dgm:presLayoutVars>
          <dgm:chMax val="1"/>
          <dgm:chPref val="1"/>
          <dgm:bulletEnabled val="1"/>
        </dgm:presLayoutVars>
      </dgm:prSet>
      <dgm:spPr/>
    </dgm:pt>
  </dgm:ptLst>
  <dgm:cxnLst>
    <dgm:cxn modelId="{59C5A42D-9132-4D32-9D41-C1200361EC3A}" srcId="{1579B090-B57A-4234-8F40-245EAA5E4AC9}" destId="{9E5A712D-7DB1-426F-8055-0943067AEB30}" srcOrd="0" destOrd="0" parTransId="{77EEB7EA-94A2-48D5-9D18-308D96298C40}" sibTransId="{82E96ABA-ACCB-42BF-B1C2-3FD129247570}"/>
    <dgm:cxn modelId="{1861493F-9966-461E-AEA5-51EE1840FFEE}" type="presOf" srcId="{9E5A712D-7DB1-426F-8055-0943067AEB30}" destId="{B3BBA7A7-B96C-479D-9799-522ABDEC9D7D}" srcOrd="0" destOrd="0" presId="urn:microsoft.com/office/officeart/2008/layout/IncreasingCircleProcess"/>
    <dgm:cxn modelId="{7376F49D-36F9-4296-AD2F-EA5CC41C672B}" type="presOf" srcId="{23A4CF80-68AA-424B-8F8A-88D2F4D4C080}" destId="{06A6043C-DB38-4EE4-BEB0-5F5C3CE95740}" srcOrd="0" destOrd="0" presId="urn:microsoft.com/office/officeart/2008/layout/IncreasingCircleProcess"/>
    <dgm:cxn modelId="{0152B5E9-1781-4284-87C6-9CE5A96A778A}" type="presOf" srcId="{1579B090-B57A-4234-8F40-245EAA5E4AC9}" destId="{EA5713A7-20F7-4982-AEBE-4A0ACDB414EB}" srcOrd="0" destOrd="0" presId="urn:microsoft.com/office/officeart/2008/layout/IncreasingCircleProcess"/>
    <dgm:cxn modelId="{7103A6EC-B78C-4B73-8989-84344B3E0368}" srcId="{23A4CF80-68AA-424B-8F8A-88D2F4D4C080}" destId="{1579B090-B57A-4234-8F40-245EAA5E4AC9}" srcOrd="0" destOrd="0" parTransId="{C6A1122F-E3AC-49D5-B9B4-52DA7647443E}" sibTransId="{704471F8-5E0D-45EC-8F7C-33AD28A4D654}"/>
    <dgm:cxn modelId="{9D117BD6-A7DA-4BE5-A79C-6C0E95B0B42B}" type="presParOf" srcId="{06A6043C-DB38-4EE4-BEB0-5F5C3CE95740}" destId="{694F4019-15E6-410C-8856-17306BBD5E76}" srcOrd="0" destOrd="0" presId="urn:microsoft.com/office/officeart/2008/layout/IncreasingCircleProcess"/>
    <dgm:cxn modelId="{EFA12784-5A92-490E-B5D7-B98A924F491E}" type="presParOf" srcId="{694F4019-15E6-410C-8856-17306BBD5E76}" destId="{E003DC41-DB3C-42F3-97B9-0C7CD5253912}" srcOrd="0" destOrd="0" presId="urn:microsoft.com/office/officeart/2008/layout/IncreasingCircleProcess"/>
    <dgm:cxn modelId="{EF2BB769-FDE0-476E-AE36-7F307923936E}" type="presParOf" srcId="{694F4019-15E6-410C-8856-17306BBD5E76}" destId="{529F96FC-6F61-4A13-B661-3045A51F04BA}" srcOrd="1" destOrd="0" presId="urn:microsoft.com/office/officeart/2008/layout/IncreasingCircleProcess"/>
    <dgm:cxn modelId="{45AF040A-8E32-49C3-AC67-9AD00132160E}" type="presParOf" srcId="{694F4019-15E6-410C-8856-17306BBD5E76}" destId="{B3BBA7A7-B96C-479D-9799-522ABDEC9D7D}" srcOrd="2" destOrd="0" presId="urn:microsoft.com/office/officeart/2008/layout/IncreasingCircleProcess"/>
    <dgm:cxn modelId="{F7B80A39-E7ED-4833-9CDE-FF39AF25ABB3}" type="presParOf" srcId="{694F4019-15E6-410C-8856-17306BBD5E76}" destId="{EA5713A7-20F7-4982-AEBE-4A0ACDB414EB}" srcOrd="3" destOrd="0" presId="urn:microsoft.com/office/officeart/2008/layout/IncreasingCircleProcess"/>
  </dgm:cxnLst>
  <dgm:bg>
    <a:noFill/>
  </dgm:bg>
  <dgm:whole/>
  <dgm:extLst>
    <a:ext uri="http://schemas.microsoft.com/office/drawing/2008/diagram">
      <dsp:dataModelExt xmlns:dsp="http://schemas.microsoft.com/office/drawing/2008/diagram" relId="rId1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23A4CF80-68AA-424B-8F8A-88D2F4D4C080}" type="doc">
      <dgm:prSet loTypeId="urn:microsoft.com/office/officeart/2008/layout/IncreasingCircleProcess" loCatId="list" qsTypeId="urn:microsoft.com/office/officeart/2005/8/quickstyle/simple1" qsCatId="simple" csTypeId="urn:microsoft.com/office/officeart/2005/8/colors/accent1_2" csCatId="accent1" phldr="1"/>
      <dgm:spPr/>
      <dgm:t>
        <a:bodyPr/>
        <a:lstStyle/>
        <a:p>
          <a:endParaRPr lang="de-DE"/>
        </a:p>
      </dgm:t>
    </dgm:pt>
    <dgm:pt modelId="{1579B090-B57A-4234-8F40-245EAA5E4AC9}">
      <dgm:prSet custT="1"/>
      <dgm:spPr/>
      <dgm:t>
        <a:bodyPr/>
        <a:lstStyle/>
        <a:p>
          <a:pPr rtl="0">
            <a:defRPr b="1"/>
          </a:pPr>
          <a:r>
            <a:rPr lang="de-AT" sz="1400" b="1" dirty="0"/>
            <a:t>Perfekte Dokumente in 3D</a:t>
          </a:r>
        </a:p>
      </dgm:t>
    </dgm:pt>
    <dgm:pt modelId="{C6A1122F-E3AC-49D5-B9B4-52DA7647443E}" type="parTrans" cxnId="{7103A6EC-B78C-4B73-8989-84344B3E0368}">
      <dgm:prSet/>
      <dgm:spPr/>
      <dgm:t>
        <a:bodyPr/>
        <a:lstStyle/>
        <a:p>
          <a:endParaRPr lang="de-DE"/>
        </a:p>
      </dgm:t>
    </dgm:pt>
    <dgm:pt modelId="{704471F8-5E0D-45EC-8F7C-33AD28A4D654}" type="sibTrans" cxnId="{7103A6EC-B78C-4B73-8989-84344B3E0368}">
      <dgm:prSet/>
      <dgm:spPr/>
      <dgm:t>
        <a:bodyPr/>
        <a:lstStyle/>
        <a:p>
          <a:endParaRPr lang="de-DE"/>
        </a:p>
      </dgm:t>
    </dgm:pt>
    <dgm:pt modelId="{9E5A712D-7DB1-426F-8055-0943067AEB30}">
      <dgm:prSet custT="1"/>
      <dgm:spPr/>
      <dgm:t>
        <a:bodyPr/>
        <a:lstStyle/>
        <a:p>
          <a:pPr algn="l" rtl="0">
            <a:lnSpc>
              <a:spcPct val="100000"/>
            </a:lnSpc>
          </a:pPr>
          <a:r>
            <a:rPr lang="de-DE" sz="1400" dirty="0"/>
            <a:t>Werden Sie kreativ, indem Sie 3D-Modelle direkt in Ihre Buchrezension, in Präsentationen karitativer Projekte oder in ein beliebiges anderes Dokument einbinden.</a:t>
          </a:r>
          <a:endParaRPr lang="de-DE" sz="1400" dirty="0">
            <a:latin typeface="Franklin Gothic Book"/>
          </a:endParaRPr>
        </a:p>
      </dgm:t>
    </dgm:pt>
    <dgm:pt modelId="{77EEB7EA-94A2-48D5-9D18-308D96298C40}" type="parTrans" cxnId="{59C5A42D-9132-4D32-9D41-C1200361EC3A}">
      <dgm:prSet/>
      <dgm:spPr/>
      <dgm:t>
        <a:bodyPr/>
        <a:lstStyle/>
        <a:p>
          <a:endParaRPr lang="de-DE"/>
        </a:p>
      </dgm:t>
    </dgm:pt>
    <dgm:pt modelId="{82E96ABA-ACCB-42BF-B1C2-3FD129247570}" type="sibTrans" cxnId="{59C5A42D-9132-4D32-9D41-C1200361EC3A}">
      <dgm:prSet/>
      <dgm:spPr/>
      <dgm:t>
        <a:bodyPr/>
        <a:lstStyle/>
        <a:p>
          <a:endParaRPr lang="de-DE"/>
        </a:p>
      </dgm:t>
    </dgm:pt>
    <dgm:pt modelId="{06A6043C-DB38-4EE4-BEB0-5F5C3CE95740}" type="pres">
      <dgm:prSet presAssocID="{23A4CF80-68AA-424B-8F8A-88D2F4D4C080}" presName="Name0" presStyleCnt="0">
        <dgm:presLayoutVars>
          <dgm:chMax val="7"/>
          <dgm:chPref val="7"/>
          <dgm:dir/>
          <dgm:animOne val="branch"/>
          <dgm:animLvl val="lvl"/>
        </dgm:presLayoutVars>
      </dgm:prSet>
      <dgm:spPr/>
    </dgm:pt>
    <dgm:pt modelId="{694F4019-15E6-410C-8856-17306BBD5E76}" type="pres">
      <dgm:prSet presAssocID="{1579B090-B57A-4234-8F40-245EAA5E4AC9}" presName="composite" presStyleCnt="0"/>
      <dgm:spPr/>
    </dgm:pt>
    <dgm:pt modelId="{E003DC41-DB3C-42F3-97B9-0C7CD5253912}" type="pres">
      <dgm:prSet presAssocID="{1579B090-B57A-4234-8F40-245EAA5E4AC9}" presName="BackAccent" presStyleLbl="bgShp" presStyleIdx="0" presStyleCnt="1" custLinFactX="-100000" custLinFactNeighborX="-101568" custLinFactNeighborY="41424"/>
      <dgm:spPr/>
    </dgm:pt>
    <dgm:pt modelId="{529F96FC-6F61-4A13-B661-3045A51F04BA}" type="pres">
      <dgm:prSet presAssocID="{1579B090-B57A-4234-8F40-245EAA5E4AC9}" presName="Accent" presStyleLbl="alignNode1" presStyleIdx="0" presStyleCnt="1" custLinFactX="-100000" custLinFactNeighborX="-152575" custLinFactNeighborY="51823"/>
      <dgm:spPr/>
    </dgm:pt>
    <dgm:pt modelId="{B3BBA7A7-B96C-479D-9799-522ABDEC9D7D}" type="pres">
      <dgm:prSet presAssocID="{1579B090-B57A-4234-8F40-245EAA5E4AC9}" presName="Child" presStyleLbl="revTx" presStyleIdx="0" presStyleCnt="2" custScaleX="274585" custScaleY="68490" custLinFactNeighborX="16016" custLinFactNeighborY="-13350">
        <dgm:presLayoutVars>
          <dgm:chMax val="0"/>
          <dgm:chPref val="0"/>
          <dgm:bulletEnabled val="1"/>
        </dgm:presLayoutVars>
      </dgm:prSet>
      <dgm:spPr/>
    </dgm:pt>
    <dgm:pt modelId="{EA5713A7-20F7-4982-AEBE-4A0ACDB414EB}" type="pres">
      <dgm:prSet presAssocID="{1579B090-B57A-4234-8F40-245EAA5E4AC9}" presName="Parent" presStyleLbl="revTx" presStyleIdx="1" presStyleCnt="2" custScaleX="260050" custScaleY="59589" custLinFactNeighborX="11564" custLinFactNeighborY="8613">
        <dgm:presLayoutVars>
          <dgm:chMax val="1"/>
          <dgm:chPref val="1"/>
          <dgm:bulletEnabled val="1"/>
        </dgm:presLayoutVars>
      </dgm:prSet>
      <dgm:spPr/>
    </dgm:pt>
  </dgm:ptLst>
  <dgm:cxnLst>
    <dgm:cxn modelId="{59C5A42D-9132-4D32-9D41-C1200361EC3A}" srcId="{1579B090-B57A-4234-8F40-245EAA5E4AC9}" destId="{9E5A712D-7DB1-426F-8055-0943067AEB30}" srcOrd="0" destOrd="0" parTransId="{77EEB7EA-94A2-48D5-9D18-308D96298C40}" sibTransId="{82E96ABA-ACCB-42BF-B1C2-3FD129247570}"/>
    <dgm:cxn modelId="{1861493F-9966-461E-AEA5-51EE1840FFEE}" type="presOf" srcId="{9E5A712D-7DB1-426F-8055-0943067AEB30}" destId="{B3BBA7A7-B96C-479D-9799-522ABDEC9D7D}" srcOrd="0" destOrd="0" presId="urn:microsoft.com/office/officeart/2008/layout/IncreasingCircleProcess"/>
    <dgm:cxn modelId="{7376F49D-36F9-4296-AD2F-EA5CC41C672B}" type="presOf" srcId="{23A4CF80-68AA-424B-8F8A-88D2F4D4C080}" destId="{06A6043C-DB38-4EE4-BEB0-5F5C3CE95740}" srcOrd="0" destOrd="0" presId="urn:microsoft.com/office/officeart/2008/layout/IncreasingCircleProcess"/>
    <dgm:cxn modelId="{0152B5E9-1781-4284-87C6-9CE5A96A778A}" type="presOf" srcId="{1579B090-B57A-4234-8F40-245EAA5E4AC9}" destId="{EA5713A7-20F7-4982-AEBE-4A0ACDB414EB}" srcOrd="0" destOrd="0" presId="urn:microsoft.com/office/officeart/2008/layout/IncreasingCircleProcess"/>
    <dgm:cxn modelId="{7103A6EC-B78C-4B73-8989-84344B3E0368}" srcId="{23A4CF80-68AA-424B-8F8A-88D2F4D4C080}" destId="{1579B090-B57A-4234-8F40-245EAA5E4AC9}" srcOrd="0" destOrd="0" parTransId="{C6A1122F-E3AC-49D5-B9B4-52DA7647443E}" sibTransId="{704471F8-5E0D-45EC-8F7C-33AD28A4D654}"/>
    <dgm:cxn modelId="{9D117BD6-A7DA-4BE5-A79C-6C0E95B0B42B}" type="presParOf" srcId="{06A6043C-DB38-4EE4-BEB0-5F5C3CE95740}" destId="{694F4019-15E6-410C-8856-17306BBD5E76}" srcOrd="0" destOrd="0" presId="urn:microsoft.com/office/officeart/2008/layout/IncreasingCircleProcess"/>
    <dgm:cxn modelId="{EFA12784-5A92-490E-B5D7-B98A924F491E}" type="presParOf" srcId="{694F4019-15E6-410C-8856-17306BBD5E76}" destId="{E003DC41-DB3C-42F3-97B9-0C7CD5253912}" srcOrd="0" destOrd="0" presId="urn:microsoft.com/office/officeart/2008/layout/IncreasingCircleProcess"/>
    <dgm:cxn modelId="{EF2BB769-FDE0-476E-AE36-7F307923936E}" type="presParOf" srcId="{694F4019-15E6-410C-8856-17306BBD5E76}" destId="{529F96FC-6F61-4A13-B661-3045A51F04BA}" srcOrd="1" destOrd="0" presId="urn:microsoft.com/office/officeart/2008/layout/IncreasingCircleProcess"/>
    <dgm:cxn modelId="{45AF040A-8E32-49C3-AC67-9AD00132160E}" type="presParOf" srcId="{694F4019-15E6-410C-8856-17306BBD5E76}" destId="{B3BBA7A7-B96C-479D-9799-522ABDEC9D7D}" srcOrd="2" destOrd="0" presId="urn:microsoft.com/office/officeart/2008/layout/IncreasingCircleProcess"/>
    <dgm:cxn modelId="{F7B80A39-E7ED-4833-9CDE-FF39AF25ABB3}" type="presParOf" srcId="{694F4019-15E6-410C-8856-17306BBD5E76}" destId="{EA5713A7-20F7-4982-AEBE-4A0ACDB414EB}" srcOrd="3" destOrd="0" presId="urn:microsoft.com/office/officeart/2008/layout/IncreasingCircleProcess"/>
  </dgm:cxnLst>
  <dgm:bg>
    <a:noFill/>
  </dgm:bg>
  <dgm:whole/>
  <dgm:extLst>
    <a:ext uri="http://schemas.microsoft.com/office/drawing/2008/diagram">
      <dsp:dataModelExt xmlns:dsp="http://schemas.microsoft.com/office/drawing/2008/diagram" relId="rId21"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23A4CF80-68AA-424B-8F8A-88D2F4D4C080}" type="doc">
      <dgm:prSet loTypeId="urn:microsoft.com/office/officeart/2008/layout/IncreasingCircleProcess" loCatId="list" qsTypeId="urn:microsoft.com/office/officeart/2005/8/quickstyle/simple1" qsCatId="simple" csTypeId="urn:microsoft.com/office/officeart/2005/8/colors/accent1_2" csCatId="accent1" phldr="1"/>
      <dgm:spPr/>
      <dgm:t>
        <a:bodyPr/>
        <a:lstStyle/>
        <a:p>
          <a:endParaRPr lang="de-DE"/>
        </a:p>
      </dgm:t>
    </dgm:pt>
    <dgm:pt modelId="{1579B090-B57A-4234-8F40-245EAA5E4AC9}">
      <dgm:prSet custT="1"/>
      <dgm:spPr/>
      <dgm:t>
        <a:bodyPr/>
        <a:lstStyle/>
        <a:p>
          <a:pPr rtl="0">
            <a:defRPr b="1"/>
          </a:pPr>
          <a:r>
            <a:rPr lang="de-DE" sz="1400" b="1" dirty="0"/>
            <a:t>Text vorlesen lassen und korrigieren</a:t>
          </a:r>
          <a:endParaRPr lang="de-AT" sz="1400" b="1" dirty="0"/>
        </a:p>
      </dgm:t>
    </dgm:pt>
    <dgm:pt modelId="{C6A1122F-E3AC-49D5-B9B4-52DA7647443E}" type="parTrans" cxnId="{7103A6EC-B78C-4B73-8989-84344B3E0368}">
      <dgm:prSet/>
      <dgm:spPr/>
      <dgm:t>
        <a:bodyPr/>
        <a:lstStyle/>
        <a:p>
          <a:endParaRPr lang="de-DE"/>
        </a:p>
      </dgm:t>
    </dgm:pt>
    <dgm:pt modelId="{704471F8-5E0D-45EC-8F7C-33AD28A4D654}" type="sibTrans" cxnId="{7103A6EC-B78C-4B73-8989-84344B3E0368}">
      <dgm:prSet/>
      <dgm:spPr/>
      <dgm:t>
        <a:bodyPr/>
        <a:lstStyle/>
        <a:p>
          <a:endParaRPr lang="de-DE"/>
        </a:p>
      </dgm:t>
    </dgm:pt>
    <dgm:pt modelId="{9E5A712D-7DB1-426F-8055-0943067AEB30}">
      <dgm:prSet custT="1"/>
      <dgm:spPr/>
      <dgm:t>
        <a:bodyPr/>
        <a:lstStyle/>
        <a:p>
          <a:pPr algn="l" rtl="0">
            <a:lnSpc>
              <a:spcPct val="100000"/>
            </a:lnSpc>
          </a:pPr>
          <a:r>
            <a:rPr lang="de-DE" sz="1400" dirty="0"/>
            <a:t>Lassen Sie sich Ihren Text laut vorlesen, um schnell unnötige Fehler zu finden. Verbessern Sie außerdem Ihr Leseverständnis mithilfe von Lerntools.</a:t>
          </a:r>
          <a:endParaRPr lang="de-DE" sz="1400" dirty="0">
            <a:latin typeface="Franklin Gothic Book"/>
          </a:endParaRPr>
        </a:p>
      </dgm:t>
    </dgm:pt>
    <dgm:pt modelId="{77EEB7EA-94A2-48D5-9D18-308D96298C40}" type="parTrans" cxnId="{59C5A42D-9132-4D32-9D41-C1200361EC3A}">
      <dgm:prSet/>
      <dgm:spPr/>
      <dgm:t>
        <a:bodyPr/>
        <a:lstStyle/>
        <a:p>
          <a:endParaRPr lang="de-DE"/>
        </a:p>
      </dgm:t>
    </dgm:pt>
    <dgm:pt modelId="{82E96ABA-ACCB-42BF-B1C2-3FD129247570}" type="sibTrans" cxnId="{59C5A42D-9132-4D32-9D41-C1200361EC3A}">
      <dgm:prSet/>
      <dgm:spPr/>
      <dgm:t>
        <a:bodyPr/>
        <a:lstStyle/>
        <a:p>
          <a:endParaRPr lang="de-DE"/>
        </a:p>
      </dgm:t>
    </dgm:pt>
    <dgm:pt modelId="{06A6043C-DB38-4EE4-BEB0-5F5C3CE95740}" type="pres">
      <dgm:prSet presAssocID="{23A4CF80-68AA-424B-8F8A-88D2F4D4C080}" presName="Name0" presStyleCnt="0">
        <dgm:presLayoutVars>
          <dgm:chMax val="7"/>
          <dgm:chPref val="7"/>
          <dgm:dir/>
          <dgm:animOne val="branch"/>
          <dgm:animLvl val="lvl"/>
        </dgm:presLayoutVars>
      </dgm:prSet>
      <dgm:spPr/>
    </dgm:pt>
    <dgm:pt modelId="{694F4019-15E6-410C-8856-17306BBD5E76}" type="pres">
      <dgm:prSet presAssocID="{1579B090-B57A-4234-8F40-245EAA5E4AC9}" presName="composite" presStyleCnt="0"/>
      <dgm:spPr/>
    </dgm:pt>
    <dgm:pt modelId="{E003DC41-DB3C-42F3-97B9-0C7CD5253912}" type="pres">
      <dgm:prSet presAssocID="{1579B090-B57A-4234-8F40-245EAA5E4AC9}" presName="BackAccent" presStyleLbl="bgShp" presStyleIdx="0" presStyleCnt="1" custLinFactX="-100000" custLinFactNeighborX="-101568" custLinFactNeighborY="41424"/>
      <dgm:spPr/>
    </dgm:pt>
    <dgm:pt modelId="{529F96FC-6F61-4A13-B661-3045A51F04BA}" type="pres">
      <dgm:prSet presAssocID="{1579B090-B57A-4234-8F40-245EAA5E4AC9}" presName="Accent" presStyleLbl="alignNode1" presStyleIdx="0" presStyleCnt="1" custLinFactX="-100000" custLinFactNeighborX="-152575" custLinFactNeighborY="51823"/>
      <dgm:spPr/>
    </dgm:pt>
    <dgm:pt modelId="{B3BBA7A7-B96C-479D-9799-522ABDEC9D7D}" type="pres">
      <dgm:prSet presAssocID="{1579B090-B57A-4234-8F40-245EAA5E4AC9}" presName="Child" presStyleLbl="revTx" presStyleIdx="0" presStyleCnt="2" custScaleX="274585" custScaleY="68490" custLinFactNeighborX="16016" custLinFactNeighborY="-13350">
        <dgm:presLayoutVars>
          <dgm:chMax val="0"/>
          <dgm:chPref val="0"/>
          <dgm:bulletEnabled val="1"/>
        </dgm:presLayoutVars>
      </dgm:prSet>
      <dgm:spPr/>
    </dgm:pt>
    <dgm:pt modelId="{EA5713A7-20F7-4982-AEBE-4A0ACDB414EB}" type="pres">
      <dgm:prSet presAssocID="{1579B090-B57A-4234-8F40-245EAA5E4AC9}" presName="Parent" presStyleLbl="revTx" presStyleIdx="1" presStyleCnt="2" custScaleX="260050" custScaleY="59589" custLinFactNeighborX="11564" custLinFactNeighborY="8613">
        <dgm:presLayoutVars>
          <dgm:chMax val="1"/>
          <dgm:chPref val="1"/>
          <dgm:bulletEnabled val="1"/>
        </dgm:presLayoutVars>
      </dgm:prSet>
      <dgm:spPr/>
    </dgm:pt>
  </dgm:ptLst>
  <dgm:cxnLst>
    <dgm:cxn modelId="{59C5A42D-9132-4D32-9D41-C1200361EC3A}" srcId="{1579B090-B57A-4234-8F40-245EAA5E4AC9}" destId="{9E5A712D-7DB1-426F-8055-0943067AEB30}" srcOrd="0" destOrd="0" parTransId="{77EEB7EA-94A2-48D5-9D18-308D96298C40}" sibTransId="{82E96ABA-ACCB-42BF-B1C2-3FD129247570}"/>
    <dgm:cxn modelId="{1861493F-9966-461E-AEA5-51EE1840FFEE}" type="presOf" srcId="{9E5A712D-7DB1-426F-8055-0943067AEB30}" destId="{B3BBA7A7-B96C-479D-9799-522ABDEC9D7D}" srcOrd="0" destOrd="0" presId="urn:microsoft.com/office/officeart/2008/layout/IncreasingCircleProcess"/>
    <dgm:cxn modelId="{7376F49D-36F9-4296-AD2F-EA5CC41C672B}" type="presOf" srcId="{23A4CF80-68AA-424B-8F8A-88D2F4D4C080}" destId="{06A6043C-DB38-4EE4-BEB0-5F5C3CE95740}" srcOrd="0" destOrd="0" presId="urn:microsoft.com/office/officeart/2008/layout/IncreasingCircleProcess"/>
    <dgm:cxn modelId="{0152B5E9-1781-4284-87C6-9CE5A96A778A}" type="presOf" srcId="{1579B090-B57A-4234-8F40-245EAA5E4AC9}" destId="{EA5713A7-20F7-4982-AEBE-4A0ACDB414EB}" srcOrd="0" destOrd="0" presId="urn:microsoft.com/office/officeart/2008/layout/IncreasingCircleProcess"/>
    <dgm:cxn modelId="{7103A6EC-B78C-4B73-8989-84344B3E0368}" srcId="{23A4CF80-68AA-424B-8F8A-88D2F4D4C080}" destId="{1579B090-B57A-4234-8F40-245EAA5E4AC9}" srcOrd="0" destOrd="0" parTransId="{C6A1122F-E3AC-49D5-B9B4-52DA7647443E}" sibTransId="{704471F8-5E0D-45EC-8F7C-33AD28A4D654}"/>
    <dgm:cxn modelId="{9D117BD6-A7DA-4BE5-A79C-6C0E95B0B42B}" type="presParOf" srcId="{06A6043C-DB38-4EE4-BEB0-5F5C3CE95740}" destId="{694F4019-15E6-410C-8856-17306BBD5E76}" srcOrd="0" destOrd="0" presId="urn:microsoft.com/office/officeart/2008/layout/IncreasingCircleProcess"/>
    <dgm:cxn modelId="{EFA12784-5A92-490E-B5D7-B98A924F491E}" type="presParOf" srcId="{694F4019-15E6-410C-8856-17306BBD5E76}" destId="{E003DC41-DB3C-42F3-97B9-0C7CD5253912}" srcOrd="0" destOrd="0" presId="urn:microsoft.com/office/officeart/2008/layout/IncreasingCircleProcess"/>
    <dgm:cxn modelId="{EF2BB769-FDE0-476E-AE36-7F307923936E}" type="presParOf" srcId="{694F4019-15E6-410C-8856-17306BBD5E76}" destId="{529F96FC-6F61-4A13-B661-3045A51F04BA}" srcOrd="1" destOrd="0" presId="urn:microsoft.com/office/officeart/2008/layout/IncreasingCircleProcess"/>
    <dgm:cxn modelId="{45AF040A-8E32-49C3-AC67-9AD00132160E}" type="presParOf" srcId="{694F4019-15E6-410C-8856-17306BBD5E76}" destId="{B3BBA7A7-B96C-479D-9799-522ABDEC9D7D}" srcOrd="2" destOrd="0" presId="urn:microsoft.com/office/officeart/2008/layout/IncreasingCircleProcess"/>
    <dgm:cxn modelId="{F7B80A39-E7ED-4833-9CDE-FF39AF25ABB3}" type="presParOf" srcId="{694F4019-15E6-410C-8856-17306BBD5E76}" destId="{EA5713A7-20F7-4982-AEBE-4A0ACDB414EB}" srcOrd="3" destOrd="0" presId="urn:microsoft.com/office/officeart/2008/layout/IncreasingCircleProcess"/>
  </dgm:cxnLst>
  <dgm:bg>
    <a:no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23A4CF80-68AA-424B-8F8A-88D2F4D4C080}" type="doc">
      <dgm:prSet loTypeId="urn:microsoft.com/office/officeart/2008/layout/IncreasingCircleProcess" loCatId="list" qsTypeId="urn:microsoft.com/office/officeart/2005/8/quickstyle/simple1" qsCatId="simple" csTypeId="urn:microsoft.com/office/officeart/2005/8/colors/accent1_2" csCatId="accent1" phldr="1"/>
      <dgm:spPr/>
      <dgm:t>
        <a:bodyPr/>
        <a:lstStyle/>
        <a:p>
          <a:endParaRPr lang="de-DE"/>
        </a:p>
      </dgm:t>
    </dgm:pt>
    <dgm:pt modelId="{1579B090-B57A-4234-8F40-245EAA5E4AC9}">
      <dgm:prSet custT="1"/>
      <dgm:spPr/>
      <dgm:t>
        <a:bodyPr/>
        <a:lstStyle/>
        <a:p>
          <a:pPr rtl="0">
            <a:defRPr b="1"/>
          </a:pPr>
          <a:r>
            <a:rPr lang="de-DE" sz="1400" b="1" dirty="0"/>
            <a:t>Recherchen direkt im Dokument durchführen</a:t>
          </a:r>
          <a:endParaRPr lang="de-AT" sz="1400" b="1" dirty="0"/>
        </a:p>
      </dgm:t>
    </dgm:pt>
    <dgm:pt modelId="{C6A1122F-E3AC-49D5-B9B4-52DA7647443E}" type="parTrans" cxnId="{7103A6EC-B78C-4B73-8989-84344B3E0368}">
      <dgm:prSet/>
      <dgm:spPr/>
      <dgm:t>
        <a:bodyPr/>
        <a:lstStyle/>
        <a:p>
          <a:endParaRPr lang="de-DE"/>
        </a:p>
      </dgm:t>
    </dgm:pt>
    <dgm:pt modelId="{704471F8-5E0D-45EC-8F7C-33AD28A4D654}" type="sibTrans" cxnId="{7103A6EC-B78C-4B73-8989-84344B3E0368}">
      <dgm:prSet/>
      <dgm:spPr/>
      <dgm:t>
        <a:bodyPr/>
        <a:lstStyle/>
        <a:p>
          <a:endParaRPr lang="de-DE"/>
        </a:p>
      </dgm:t>
    </dgm:pt>
    <dgm:pt modelId="{9E5A712D-7DB1-426F-8055-0943067AEB30}">
      <dgm:prSet custT="1"/>
      <dgm:spPr/>
      <dgm:t>
        <a:bodyPr/>
        <a:lstStyle/>
        <a:p>
          <a:pPr algn="l" rtl="0">
            <a:lnSpc>
              <a:spcPct val="100000"/>
            </a:lnSpc>
          </a:pPr>
          <a:r>
            <a:rPr lang="de-DE" sz="1400" dirty="0"/>
            <a:t>Finden Sie jetzt noch schneller aussagekräftige Quellen. Lesen Sie interessante Artikel, die im Aufgabenbereich erscheinen, und bleiben Sie gleichzeitig auf Ihren Text fokussiert.</a:t>
          </a:r>
          <a:endParaRPr lang="de-DE" sz="1400" dirty="0">
            <a:latin typeface="Franklin Gothic Book"/>
          </a:endParaRPr>
        </a:p>
      </dgm:t>
    </dgm:pt>
    <dgm:pt modelId="{77EEB7EA-94A2-48D5-9D18-308D96298C40}" type="parTrans" cxnId="{59C5A42D-9132-4D32-9D41-C1200361EC3A}">
      <dgm:prSet/>
      <dgm:spPr/>
      <dgm:t>
        <a:bodyPr/>
        <a:lstStyle/>
        <a:p>
          <a:endParaRPr lang="de-DE"/>
        </a:p>
      </dgm:t>
    </dgm:pt>
    <dgm:pt modelId="{82E96ABA-ACCB-42BF-B1C2-3FD129247570}" type="sibTrans" cxnId="{59C5A42D-9132-4D32-9D41-C1200361EC3A}">
      <dgm:prSet/>
      <dgm:spPr/>
      <dgm:t>
        <a:bodyPr/>
        <a:lstStyle/>
        <a:p>
          <a:endParaRPr lang="de-DE"/>
        </a:p>
      </dgm:t>
    </dgm:pt>
    <dgm:pt modelId="{06A6043C-DB38-4EE4-BEB0-5F5C3CE95740}" type="pres">
      <dgm:prSet presAssocID="{23A4CF80-68AA-424B-8F8A-88D2F4D4C080}" presName="Name0" presStyleCnt="0">
        <dgm:presLayoutVars>
          <dgm:chMax val="7"/>
          <dgm:chPref val="7"/>
          <dgm:dir/>
          <dgm:animOne val="branch"/>
          <dgm:animLvl val="lvl"/>
        </dgm:presLayoutVars>
      </dgm:prSet>
      <dgm:spPr/>
    </dgm:pt>
    <dgm:pt modelId="{694F4019-15E6-410C-8856-17306BBD5E76}" type="pres">
      <dgm:prSet presAssocID="{1579B090-B57A-4234-8F40-245EAA5E4AC9}" presName="composite" presStyleCnt="0"/>
      <dgm:spPr/>
    </dgm:pt>
    <dgm:pt modelId="{E003DC41-DB3C-42F3-97B9-0C7CD5253912}" type="pres">
      <dgm:prSet presAssocID="{1579B090-B57A-4234-8F40-245EAA5E4AC9}" presName="BackAccent" presStyleLbl="bgShp" presStyleIdx="0" presStyleCnt="1" custLinFactX="-100000" custLinFactNeighborX="-101568" custLinFactNeighborY="41424"/>
      <dgm:spPr/>
    </dgm:pt>
    <dgm:pt modelId="{529F96FC-6F61-4A13-B661-3045A51F04BA}" type="pres">
      <dgm:prSet presAssocID="{1579B090-B57A-4234-8F40-245EAA5E4AC9}" presName="Accent" presStyleLbl="alignNode1" presStyleIdx="0" presStyleCnt="1" custLinFactX="-100000" custLinFactNeighborX="-152575" custLinFactNeighborY="51823"/>
      <dgm:spPr/>
    </dgm:pt>
    <dgm:pt modelId="{B3BBA7A7-B96C-479D-9799-522ABDEC9D7D}" type="pres">
      <dgm:prSet presAssocID="{1579B090-B57A-4234-8F40-245EAA5E4AC9}" presName="Child" presStyleLbl="revTx" presStyleIdx="0" presStyleCnt="2" custScaleX="300504" custScaleY="68490" custLinFactNeighborX="31685" custLinFactNeighborY="-13205">
        <dgm:presLayoutVars>
          <dgm:chMax val="0"/>
          <dgm:chPref val="0"/>
          <dgm:bulletEnabled val="1"/>
        </dgm:presLayoutVars>
      </dgm:prSet>
      <dgm:spPr/>
    </dgm:pt>
    <dgm:pt modelId="{EA5713A7-20F7-4982-AEBE-4A0ACDB414EB}" type="pres">
      <dgm:prSet presAssocID="{1579B090-B57A-4234-8F40-245EAA5E4AC9}" presName="Parent" presStyleLbl="revTx" presStyleIdx="1" presStyleCnt="2" custScaleX="260050" custScaleY="59589" custLinFactNeighborX="11564" custLinFactNeighborY="8613">
        <dgm:presLayoutVars>
          <dgm:chMax val="1"/>
          <dgm:chPref val="1"/>
          <dgm:bulletEnabled val="1"/>
        </dgm:presLayoutVars>
      </dgm:prSet>
      <dgm:spPr/>
    </dgm:pt>
  </dgm:ptLst>
  <dgm:cxnLst>
    <dgm:cxn modelId="{59C5A42D-9132-4D32-9D41-C1200361EC3A}" srcId="{1579B090-B57A-4234-8F40-245EAA5E4AC9}" destId="{9E5A712D-7DB1-426F-8055-0943067AEB30}" srcOrd="0" destOrd="0" parTransId="{77EEB7EA-94A2-48D5-9D18-308D96298C40}" sibTransId="{82E96ABA-ACCB-42BF-B1C2-3FD129247570}"/>
    <dgm:cxn modelId="{1861493F-9966-461E-AEA5-51EE1840FFEE}" type="presOf" srcId="{9E5A712D-7DB1-426F-8055-0943067AEB30}" destId="{B3BBA7A7-B96C-479D-9799-522ABDEC9D7D}" srcOrd="0" destOrd="0" presId="urn:microsoft.com/office/officeart/2008/layout/IncreasingCircleProcess"/>
    <dgm:cxn modelId="{7376F49D-36F9-4296-AD2F-EA5CC41C672B}" type="presOf" srcId="{23A4CF80-68AA-424B-8F8A-88D2F4D4C080}" destId="{06A6043C-DB38-4EE4-BEB0-5F5C3CE95740}" srcOrd="0" destOrd="0" presId="urn:microsoft.com/office/officeart/2008/layout/IncreasingCircleProcess"/>
    <dgm:cxn modelId="{0152B5E9-1781-4284-87C6-9CE5A96A778A}" type="presOf" srcId="{1579B090-B57A-4234-8F40-245EAA5E4AC9}" destId="{EA5713A7-20F7-4982-AEBE-4A0ACDB414EB}" srcOrd="0" destOrd="0" presId="urn:microsoft.com/office/officeart/2008/layout/IncreasingCircleProcess"/>
    <dgm:cxn modelId="{7103A6EC-B78C-4B73-8989-84344B3E0368}" srcId="{23A4CF80-68AA-424B-8F8A-88D2F4D4C080}" destId="{1579B090-B57A-4234-8F40-245EAA5E4AC9}" srcOrd="0" destOrd="0" parTransId="{C6A1122F-E3AC-49D5-B9B4-52DA7647443E}" sibTransId="{704471F8-5E0D-45EC-8F7C-33AD28A4D654}"/>
    <dgm:cxn modelId="{9D117BD6-A7DA-4BE5-A79C-6C0E95B0B42B}" type="presParOf" srcId="{06A6043C-DB38-4EE4-BEB0-5F5C3CE95740}" destId="{694F4019-15E6-410C-8856-17306BBD5E76}" srcOrd="0" destOrd="0" presId="urn:microsoft.com/office/officeart/2008/layout/IncreasingCircleProcess"/>
    <dgm:cxn modelId="{EFA12784-5A92-490E-B5D7-B98A924F491E}" type="presParOf" srcId="{694F4019-15E6-410C-8856-17306BBD5E76}" destId="{E003DC41-DB3C-42F3-97B9-0C7CD5253912}" srcOrd="0" destOrd="0" presId="urn:microsoft.com/office/officeart/2008/layout/IncreasingCircleProcess"/>
    <dgm:cxn modelId="{EF2BB769-FDE0-476E-AE36-7F307923936E}" type="presParOf" srcId="{694F4019-15E6-410C-8856-17306BBD5E76}" destId="{529F96FC-6F61-4A13-B661-3045A51F04BA}" srcOrd="1" destOrd="0" presId="urn:microsoft.com/office/officeart/2008/layout/IncreasingCircleProcess"/>
    <dgm:cxn modelId="{45AF040A-8E32-49C3-AC67-9AD00132160E}" type="presParOf" srcId="{694F4019-15E6-410C-8856-17306BBD5E76}" destId="{B3BBA7A7-B96C-479D-9799-522ABDEC9D7D}" srcOrd="2" destOrd="0" presId="urn:microsoft.com/office/officeart/2008/layout/IncreasingCircleProcess"/>
    <dgm:cxn modelId="{F7B80A39-E7ED-4833-9CDE-FF39AF25ABB3}" type="presParOf" srcId="{694F4019-15E6-410C-8856-17306BBD5E76}" destId="{EA5713A7-20F7-4982-AEBE-4A0ACDB414EB}" srcOrd="3" destOrd="0" presId="urn:microsoft.com/office/officeart/2008/layout/IncreasingCircleProcess"/>
  </dgm:cxnLst>
  <dgm:bg>
    <a:noFill/>
  </dgm:bg>
  <dgm:whole/>
  <dgm:extLst>
    <a:ext uri="http://schemas.microsoft.com/office/drawing/2008/diagram">
      <dsp:dataModelExt xmlns:dsp="http://schemas.microsoft.com/office/drawing/2008/diagram" relId="rId1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23A4CF80-68AA-424B-8F8A-88D2F4D4C080}" type="doc">
      <dgm:prSet loTypeId="urn:microsoft.com/office/officeart/2008/layout/IncreasingCircleProcess" loCatId="list" qsTypeId="urn:microsoft.com/office/officeart/2005/8/quickstyle/simple1" qsCatId="simple" csTypeId="urn:microsoft.com/office/officeart/2005/8/colors/accent1_2" csCatId="accent1" phldr="1"/>
      <dgm:spPr/>
      <dgm:t>
        <a:bodyPr/>
        <a:lstStyle/>
        <a:p>
          <a:endParaRPr lang="de-DE"/>
        </a:p>
      </dgm:t>
    </dgm:pt>
    <dgm:pt modelId="{1579B090-B57A-4234-8F40-245EAA5E4AC9}">
      <dgm:prSet custT="1"/>
      <dgm:spPr/>
      <dgm:t>
        <a:bodyPr/>
        <a:lstStyle/>
        <a:p>
          <a:pPr rtl="0">
            <a:defRPr b="1"/>
          </a:pPr>
          <a:r>
            <a:rPr lang="de-DE" sz="1400" b="1" dirty="0"/>
            <a:t>Ganz einfach von "Gut" zu "Sehr gut"</a:t>
          </a:r>
          <a:endParaRPr lang="de-AT" sz="1400" b="1" dirty="0"/>
        </a:p>
      </dgm:t>
    </dgm:pt>
    <dgm:pt modelId="{C6A1122F-E3AC-49D5-B9B4-52DA7647443E}" type="parTrans" cxnId="{7103A6EC-B78C-4B73-8989-84344B3E0368}">
      <dgm:prSet/>
      <dgm:spPr/>
      <dgm:t>
        <a:bodyPr/>
        <a:lstStyle/>
        <a:p>
          <a:endParaRPr lang="de-DE"/>
        </a:p>
      </dgm:t>
    </dgm:pt>
    <dgm:pt modelId="{704471F8-5E0D-45EC-8F7C-33AD28A4D654}" type="sibTrans" cxnId="{7103A6EC-B78C-4B73-8989-84344B3E0368}">
      <dgm:prSet/>
      <dgm:spPr/>
      <dgm:t>
        <a:bodyPr/>
        <a:lstStyle/>
        <a:p>
          <a:endParaRPr lang="de-DE"/>
        </a:p>
      </dgm:t>
    </dgm:pt>
    <dgm:pt modelId="{9E5A712D-7DB1-426F-8055-0943067AEB30}">
      <dgm:prSet custT="1"/>
      <dgm:spPr/>
      <dgm:t>
        <a:bodyPr/>
        <a:lstStyle/>
        <a:p>
          <a:pPr algn="l" rtl="0">
            <a:lnSpc>
              <a:spcPct val="100000"/>
            </a:lnSpc>
          </a:pPr>
          <a:r>
            <a:rPr lang="de-DE" sz="1400" dirty="0"/>
            <a:t>Der Microsoft-Editor findet mehr als nur Rechtschreib- und Grammatikfehler. So können Sie mit Ihrem Schreibtalent auf ganzer Linie überzeugen. Verfolgen Sie intelligente Vorschläge in der Editor-Übersicht, und erhalten Sie Tipps beim Verfassen von Dokumenten, </a:t>
          </a:r>
          <a:r>
            <a:rPr lang="de-AT" sz="1400" dirty="0"/>
            <a:t>E-Mails und Webtexten.</a:t>
          </a:r>
          <a:endParaRPr lang="de-DE" sz="1400" dirty="0">
            <a:latin typeface="Franklin Gothic Book"/>
          </a:endParaRPr>
        </a:p>
      </dgm:t>
    </dgm:pt>
    <dgm:pt modelId="{77EEB7EA-94A2-48D5-9D18-308D96298C40}" type="parTrans" cxnId="{59C5A42D-9132-4D32-9D41-C1200361EC3A}">
      <dgm:prSet/>
      <dgm:spPr/>
      <dgm:t>
        <a:bodyPr/>
        <a:lstStyle/>
        <a:p>
          <a:endParaRPr lang="de-DE"/>
        </a:p>
      </dgm:t>
    </dgm:pt>
    <dgm:pt modelId="{82E96ABA-ACCB-42BF-B1C2-3FD129247570}" type="sibTrans" cxnId="{59C5A42D-9132-4D32-9D41-C1200361EC3A}">
      <dgm:prSet/>
      <dgm:spPr/>
      <dgm:t>
        <a:bodyPr/>
        <a:lstStyle/>
        <a:p>
          <a:endParaRPr lang="de-DE"/>
        </a:p>
      </dgm:t>
    </dgm:pt>
    <dgm:pt modelId="{06A6043C-DB38-4EE4-BEB0-5F5C3CE95740}" type="pres">
      <dgm:prSet presAssocID="{23A4CF80-68AA-424B-8F8A-88D2F4D4C080}" presName="Name0" presStyleCnt="0">
        <dgm:presLayoutVars>
          <dgm:chMax val="7"/>
          <dgm:chPref val="7"/>
          <dgm:dir/>
          <dgm:animOne val="branch"/>
          <dgm:animLvl val="lvl"/>
        </dgm:presLayoutVars>
      </dgm:prSet>
      <dgm:spPr/>
    </dgm:pt>
    <dgm:pt modelId="{694F4019-15E6-410C-8856-17306BBD5E76}" type="pres">
      <dgm:prSet presAssocID="{1579B090-B57A-4234-8F40-245EAA5E4AC9}" presName="composite" presStyleCnt="0"/>
      <dgm:spPr/>
    </dgm:pt>
    <dgm:pt modelId="{E003DC41-DB3C-42F3-97B9-0C7CD5253912}" type="pres">
      <dgm:prSet presAssocID="{1579B090-B57A-4234-8F40-245EAA5E4AC9}" presName="BackAccent" presStyleLbl="bgShp" presStyleIdx="0" presStyleCnt="1" custLinFactX="-100000" custLinFactNeighborX="-101568" custLinFactNeighborY="41424"/>
      <dgm:spPr/>
    </dgm:pt>
    <dgm:pt modelId="{529F96FC-6F61-4A13-B661-3045A51F04BA}" type="pres">
      <dgm:prSet presAssocID="{1579B090-B57A-4234-8F40-245EAA5E4AC9}" presName="Accent" presStyleLbl="alignNode1" presStyleIdx="0" presStyleCnt="1" custLinFactX="-100000" custLinFactNeighborX="-152575" custLinFactNeighborY="51823"/>
      <dgm:spPr/>
    </dgm:pt>
    <dgm:pt modelId="{B3BBA7A7-B96C-479D-9799-522ABDEC9D7D}" type="pres">
      <dgm:prSet presAssocID="{1579B090-B57A-4234-8F40-245EAA5E4AC9}" presName="Child" presStyleLbl="revTx" presStyleIdx="0" presStyleCnt="2" custScaleX="274585" custScaleY="68490" custLinFactNeighborX="16016" custLinFactNeighborY="-13350">
        <dgm:presLayoutVars>
          <dgm:chMax val="0"/>
          <dgm:chPref val="0"/>
          <dgm:bulletEnabled val="1"/>
        </dgm:presLayoutVars>
      </dgm:prSet>
      <dgm:spPr/>
    </dgm:pt>
    <dgm:pt modelId="{EA5713A7-20F7-4982-AEBE-4A0ACDB414EB}" type="pres">
      <dgm:prSet presAssocID="{1579B090-B57A-4234-8F40-245EAA5E4AC9}" presName="Parent" presStyleLbl="revTx" presStyleIdx="1" presStyleCnt="2" custScaleX="260050" custScaleY="59589" custLinFactNeighborX="11564" custLinFactNeighborY="8613">
        <dgm:presLayoutVars>
          <dgm:chMax val="1"/>
          <dgm:chPref val="1"/>
          <dgm:bulletEnabled val="1"/>
        </dgm:presLayoutVars>
      </dgm:prSet>
      <dgm:spPr/>
    </dgm:pt>
  </dgm:ptLst>
  <dgm:cxnLst>
    <dgm:cxn modelId="{59C5A42D-9132-4D32-9D41-C1200361EC3A}" srcId="{1579B090-B57A-4234-8F40-245EAA5E4AC9}" destId="{9E5A712D-7DB1-426F-8055-0943067AEB30}" srcOrd="0" destOrd="0" parTransId="{77EEB7EA-94A2-48D5-9D18-308D96298C40}" sibTransId="{82E96ABA-ACCB-42BF-B1C2-3FD129247570}"/>
    <dgm:cxn modelId="{1861493F-9966-461E-AEA5-51EE1840FFEE}" type="presOf" srcId="{9E5A712D-7DB1-426F-8055-0943067AEB30}" destId="{B3BBA7A7-B96C-479D-9799-522ABDEC9D7D}" srcOrd="0" destOrd="0" presId="urn:microsoft.com/office/officeart/2008/layout/IncreasingCircleProcess"/>
    <dgm:cxn modelId="{7376F49D-36F9-4296-AD2F-EA5CC41C672B}" type="presOf" srcId="{23A4CF80-68AA-424B-8F8A-88D2F4D4C080}" destId="{06A6043C-DB38-4EE4-BEB0-5F5C3CE95740}" srcOrd="0" destOrd="0" presId="urn:microsoft.com/office/officeart/2008/layout/IncreasingCircleProcess"/>
    <dgm:cxn modelId="{0152B5E9-1781-4284-87C6-9CE5A96A778A}" type="presOf" srcId="{1579B090-B57A-4234-8F40-245EAA5E4AC9}" destId="{EA5713A7-20F7-4982-AEBE-4A0ACDB414EB}" srcOrd="0" destOrd="0" presId="urn:microsoft.com/office/officeart/2008/layout/IncreasingCircleProcess"/>
    <dgm:cxn modelId="{7103A6EC-B78C-4B73-8989-84344B3E0368}" srcId="{23A4CF80-68AA-424B-8F8A-88D2F4D4C080}" destId="{1579B090-B57A-4234-8F40-245EAA5E4AC9}" srcOrd="0" destOrd="0" parTransId="{C6A1122F-E3AC-49D5-B9B4-52DA7647443E}" sibTransId="{704471F8-5E0D-45EC-8F7C-33AD28A4D654}"/>
    <dgm:cxn modelId="{9D117BD6-A7DA-4BE5-A79C-6C0E95B0B42B}" type="presParOf" srcId="{06A6043C-DB38-4EE4-BEB0-5F5C3CE95740}" destId="{694F4019-15E6-410C-8856-17306BBD5E76}" srcOrd="0" destOrd="0" presId="urn:microsoft.com/office/officeart/2008/layout/IncreasingCircleProcess"/>
    <dgm:cxn modelId="{EFA12784-5A92-490E-B5D7-B98A924F491E}" type="presParOf" srcId="{694F4019-15E6-410C-8856-17306BBD5E76}" destId="{E003DC41-DB3C-42F3-97B9-0C7CD5253912}" srcOrd="0" destOrd="0" presId="urn:microsoft.com/office/officeart/2008/layout/IncreasingCircleProcess"/>
    <dgm:cxn modelId="{EF2BB769-FDE0-476E-AE36-7F307923936E}" type="presParOf" srcId="{694F4019-15E6-410C-8856-17306BBD5E76}" destId="{529F96FC-6F61-4A13-B661-3045A51F04BA}" srcOrd="1" destOrd="0" presId="urn:microsoft.com/office/officeart/2008/layout/IncreasingCircleProcess"/>
    <dgm:cxn modelId="{45AF040A-8E32-49C3-AC67-9AD00132160E}" type="presParOf" srcId="{694F4019-15E6-410C-8856-17306BBD5E76}" destId="{B3BBA7A7-B96C-479D-9799-522ABDEC9D7D}" srcOrd="2" destOrd="0" presId="urn:microsoft.com/office/officeart/2008/layout/IncreasingCircleProcess"/>
    <dgm:cxn modelId="{F7B80A39-E7ED-4833-9CDE-FF39AF25ABB3}" type="presParOf" srcId="{694F4019-15E6-410C-8856-17306BBD5E76}" destId="{EA5713A7-20F7-4982-AEBE-4A0ACDB414EB}" srcOrd="3" destOrd="0" presId="urn:microsoft.com/office/officeart/2008/layout/IncreasingCircleProcess"/>
  </dgm:cxnLst>
  <dgm:bg>
    <a:noFill/>
  </dgm:bg>
  <dgm:whole/>
  <dgm:extLst>
    <a:ext uri="http://schemas.microsoft.com/office/drawing/2008/diagram">
      <dsp:dataModelExt xmlns:dsp="http://schemas.microsoft.com/office/drawing/2008/diagram" relId="rId2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39439A3-6F5D-4DCE-9EA0-4E6958730B51}" type="doc">
      <dgm:prSet loTypeId="urn:microsoft.com/office/officeart/2018/5/layout/IconCircleLabelList" loCatId="icon" qsTypeId="urn:microsoft.com/office/officeart/2005/8/quickstyle/simple1" qsCatId="simple" csTypeId="urn:microsoft.com/office/officeart/2018/5/colors/Iconchunking_coloredtext_accent1_2" csCatId="accent1" phldr="1"/>
      <dgm:spPr/>
      <dgm:t>
        <a:bodyPr/>
        <a:lstStyle/>
        <a:p>
          <a:endParaRPr lang="de-DE"/>
        </a:p>
      </dgm:t>
    </dgm:pt>
    <dgm:pt modelId="{E720EE6B-CE30-43DA-9638-4D754C1352FC}">
      <dgm:prSet phldr="0" custT="1"/>
      <dgm:spPr/>
      <dgm:t>
        <a:bodyPr/>
        <a:lstStyle/>
        <a:p>
          <a:pPr algn="ctr"/>
          <a:r>
            <a:rPr lang="de-AT" sz="1600" b="1" i="0" u="none" strike="noStrike" cap="all" baseline="0" noProof="0" dirty="0" err="1">
              <a:solidFill>
                <a:schemeClr val="accent1"/>
              </a:solidFill>
              <a:latin typeface="Franklin Gothic Book"/>
            </a:rPr>
            <a:t>office</a:t>
          </a:r>
          <a:r>
            <a:rPr lang="de-AT" sz="1600" b="1" i="0" u="none" strike="noStrike" cap="all" baseline="0" noProof="0" dirty="0">
              <a:solidFill>
                <a:schemeClr val="accent1"/>
              </a:solidFill>
              <a:latin typeface="Franklin Gothic Book"/>
            </a:rPr>
            <a:t>-Anwendungen</a:t>
          </a:r>
        </a:p>
        <a:p>
          <a:pPr algn="ctr"/>
          <a:endParaRPr lang="de-AT" sz="1600" b="1" i="0" u="none" strike="noStrike" cap="all" baseline="0" noProof="0" dirty="0">
            <a:solidFill>
              <a:schemeClr val="accent1"/>
            </a:solidFill>
            <a:latin typeface="Franklin Gothic Book"/>
          </a:endParaRPr>
        </a:p>
        <a:p>
          <a:pPr algn="ctr"/>
          <a:endParaRPr lang="de-AT" sz="1600" b="1" i="0" u="none" strike="noStrike" cap="all" baseline="0" noProof="0" dirty="0">
            <a:solidFill>
              <a:schemeClr val="accent1"/>
            </a:solidFill>
            <a:latin typeface="Franklin Gothic Book"/>
          </a:endParaRPr>
        </a:p>
      </dgm:t>
    </dgm:pt>
    <dgm:pt modelId="{F7E7FB78-07DB-4B40-8CAE-EF898DBB610E}" type="parTrans" cxnId="{0DCF57D5-ABBA-4FD7-8CA2-80694406B6CF}">
      <dgm:prSet/>
      <dgm:spPr/>
      <dgm:t>
        <a:bodyPr/>
        <a:lstStyle/>
        <a:p>
          <a:endParaRPr lang="de-DE"/>
        </a:p>
      </dgm:t>
    </dgm:pt>
    <dgm:pt modelId="{439B6E9C-AAF5-4552-B437-62E51EAFC263}" type="sibTrans" cxnId="{0DCF57D5-ABBA-4FD7-8CA2-80694406B6CF}">
      <dgm:prSet/>
      <dgm:spPr/>
      <dgm:t>
        <a:bodyPr/>
        <a:lstStyle/>
        <a:p>
          <a:pPr>
            <a:lnSpc>
              <a:spcPct val="100000"/>
            </a:lnSpc>
          </a:pPr>
          <a:endParaRPr lang="de-DE"/>
        </a:p>
      </dgm:t>
    </dgm:pt>
    <dgm:pt modelId="{5178873C-56D7-4FA4-88D1-EEF50330D165}">
      <dgm:prSet custT="1"/>
      <dgm:spPr/>
      <dgm:t>
        <a:bodyPr/>
        <a:lstStyle/>
        <a:p>
          <a:pPr>
            <a:lnSpc>
              <a:spcPct val="100000"/>
            </a:lnSpc>
            <a:defRPr cap="all"/>
          </a:pPr>
          <a:r>
            <a:rPr lang="de-AT" sz="1600" b="1" dirty="0"/>
            <a:t>E-Mail und Kalender</a:t>
          </a:r>
        </a:p>
      </dgm:t>
    </dgm:pt>
    <dgm:pt modelId="{20F8EB95-ABDF-4EDC-AEB2-650AB3723069}" type="parTrans" cxnId="{423E914C-9346-4D7E-B9EA-E67F81C8A1CC}">
      <dgm:prSet/>
      <dgm:spPr/>
      <dgm:t>
        <a:bodyPr/>
        <a:lstStyle/>
        <a:p>
          <a:endParaRPr lang="de-DE"/>
        </a:p>
      </dgm:t>
    </dgm:pt>
    <dgm:pt modelId="{DA09168C-32A8-4F5B-AAEB-CAFC52B10975}" type="sibTrans" cxnId="{423E914C-9346-4D7E-B9EA-E67F81C8A1CC}">
      <dgm:prSet/>
      <dgm:spPr/>
      <dgm:t>
        <a:bodyPr/>
        <a:lstStyle/>
        <a:p>
          <a:pPr>
            <a:lnSpc>
              <a:spcPct val="100000"/>
            </a:lnSpc>
          </a:pPr>
          <a:endParaRPr lang="de-DE"/>
        </a:p>
      </dgm:t>
    </dgm:pt>
    <dgm:pt modelId="{12F19563-596D-4262-A187-1301C59E1131}">
      <dgm:prSet custT="1"/>
      <dgm:spPr/>
      <dgm:t>
        <a:bodyPr/>
        <a:lstStyle/>
        <a:p>
          <a:pPr>
            <a:lnSpc>
              <a:spcPct val="100000"/>
            </a:lnSpc>
            <a:defRPr cap="all"/>
          </a:pPr>
          <a:r>
            <a:rPr lang="de-AT" sz="1600" b="1" dirty="0"/>
            <a:t>Chat, Telefonie und Besprechungen</a:t>
          </a:r>
          <a:endParaRPr lang="de-AT" sz="1200" dirty="0"/>
        </a:p>
      </dgm:t>
    </dgm:pt>
    <dgm:pt modelId="{72424B85-DE9E-4CF9-9C07-92D4C7706030}" type="parTrans" cxnId="{76FA2E80-3969-41EC-A43C-F8EEA539C6B4}">
      <dgm:prSet/>
      <dgm:spPr/>
      <dgm:t>
        <a:bodyPr/>
        <a:lstStyle/>
        <a:p>
          <a:endParaRPr lang="de-DE"/>
        </a:p>
      </dgm:t>
    </dgm:pt>
    <dgm:pt modelId="{2FB245C7-4E39-433A-A756-16541ABBB52F}" type="sibTrans" cxnId="{76FA2E80-3969-41EC-A43C-F8EEA539C6B4}">
      <dgm:prSet/>
      <dgm:spPr/>
      <dgm:t>
        <a:bodyPr/>
        <a:lstStyle/>
        <a:p>
          <a:endParaRPr lang="de-DE"/>
        </a:p>
      </dgm:t>
    </dgm:pt>
    <dgm:pt modelId="{50A19C2C-887C-485E-A108-DD0C432C155D}">
      <dgm:prSet custT="1"/>
      <dgm:spPr/>
      <dgm:t>
        <a:bodyPr/>
        <a:lstStyle/>
        <a:p>
          <a:pPr>
            <a:lnSpc>
              <a:spcPct val="100000"/>
            </a:lnSpc>
            <a:defRPr cap="all"/>
          </a:pPr>
          <a:r>
            <a:rPr lang="de-AT" sz="1600" b="1" dirty="0"/>
            <a:t>Cloudspeicher</a:t>
          </a:r>
        </a:p>
      </dgm:t>
    </dgm:pt>
    <dgm:pt modelId="{0F31EA4F-EDC0-4FD7-85BA-434839F06348}" type="parTrans" cxnId="{D7086B57-C3C3-4CEE-8153-75B22A251A8F}">
      <dgm:prSet/>
      <dgm:spPr/>
      <dgm:t>
        <a:bodyPr/>
        <a:lstStyle/>
        <a:p>
          <a:endParaRPr lang="de-AT"/>
        </a:p>
      </dgm:t>
    </dgm:pt>
    <dgm:pt modelId="{BC3FF724-5C95-4ECE-A967-09BE8C979CCC}" type="sibTrans" cxnId="{D7086B57-C3C3-4CEE-8153-75B22A251A8F}">
      <dgm:prSet/>
      <dgm:spPr/>
      <dgm:t>
        <a:bodyPr/>
        <a:lstStyle/>
        <a:p>
          <a:endParaRPr lang="de-AT"/>
        </a:p>
      </dgm:t>
    </dgm:pt>
    <dgm:pt modelId="{6215EAAA-8AD5-4EB5-9E6D-D4474BA42E67}" type="pres">
      <dgm:prSet presAssocID="{139439A3-6F5D-4DCE-9EA0-4E6958730B51}" presName="root" presStyleCnt="0">
        <dgm:presLayoutVars>
          <dgm:dir/>
          <dgm:resizeHandles val="exact"/>
        </dgm:presLayoutVars>
      </dgm:prSet>
      <dgm:spPr/>
    </dgm:pt>
    <dgm:pt modelId="{3BFC869F-34E0-4AD0-AAC9-FB151EA9B46B}" type="pres">
      <dgm:prSet presAssocID="{E720EE6B-CE30-43DA-9638-4D754C1352FC}" presName="compNode" presStyleCnt="0"/>
      <dgm:spPr/>
    </dgm:pt>
    <dgm:pt modelId="{F0BA2068-268C-4C92-AA3C-A8515676B898}" type="pres">
      <dgm:prSet presAssocID="{E720EE6B-CE30-43DA-9638-4D754C1352FC}" presName="iconBgRect" presStyleLbl="bgShp" presStyleIdx="0" presStyleCnt="4"/>
      <dgm:spPr/>
    </dgm:pt>
    <dgm:pt modelId="{280163A4-09F5-4F64-ABA2-94319AD9DC32}" type="pres">
      <dgm:prSet presAssocID="{E720EE6B-CE30-43DA-9638-4D754C1352FC}" presName="iconRect" presStyleLbl="node1" presStyleIdx="0" presStyleCnt="4"/>
      <dgm:spPr>
        <a:solidFill>
          <a:srgbClr val="ED8428"/>
        </a:solidFill>
        <a:ln>
          <a:noFill/>
        </a:ln>
      </dgm:spPr>
      <dgm:extLst>
        <a:ext uri="{E40237B7-FDA0-4F09-8148-C483321AD2D9}">
          <dgm14:cNvPr xmlns:dgm14="http://schemas.microsoft.com/office/drawing/2010/diagram" id="0" name="" descr="Glühlampe"/>
        </a:ext>
      </dgm:extLst>
    </dgm:pt>
    <dgm:pt modelId="{E9A50C8E-3B0A-495E-A873-1B91D7284223}" type="pres">
      <dgm:prSet presAssocID="{E720EE6B-CE30-43DA-9638-4D754C1352FC}" presName="spaceRect" presStyleCnt="0"/>
      <dgm:spPr/>
    </dgm:pt>
    <dgm:pt modelId="{4BFF6318-0C82-4348-8590-5AFC0CA527C0}" type="pres">
      <dgm:prSet presAssocID="{E720EE6B-CE30-43DA-9638-4D754C1352FC}" presName="textRect" presStyleLbl="revTx" presStyleIdx="0" presStyleCnt="4">
        <dgm:presLayoutVars>
          <dgm:chMax val="1"/>
          <dgm:chPref val="1"/>
        </dgm:presLayoutVars>
      </dgm:prSet>
      <dgm:spPr/>
    </dgm:pt>
    <dgm:pt modelId="{F4A3AC95-165B-404D-B5AC-D61E3B6B3188}" type="pres">
      <dgm:prSet presAssocID="{439B6E9C-AAF5-4552-B437-62E51EAFC263}" presName="sibTrans" presStyleCnt="0"/>
      <dgm:spPr/>
    </dgm:pt>
    <dgm:pt modelId="{F1D5F3A3-AF47-4AB2-9C92-740255499328}" type="pres">
      <dgm:prSet presAssocID="{5178873C-56D7-4FA4-88D1-EEF50330D165}" presName="compNode" presStyleCnt="0"/>
      <dgm:spPr/>
    </dgm:pt>
    <dgm:pt modelId="{3976AE6E-2236-427B-B378-DCFE086277B3}" type="pres">
      <dgm:prSet presAssocID="{5178873C-56D7-4FA4-88D1-EEF50330D165}" presName="iconBgRect" presStyleLbl="bgShp" presStyleIdx="1" presStyleCnt="4"/>
      <dgm:spPr/>
    </dgm:pt>
    <dgm:pt modelId="{7296C481-B88A-482B-A413-7370660E4A7D}" type="pres">
      <dgm:prSet presAssocID="{5178873C-56D7-4FA4-88D1-EEF50330D165}" presName="iconRect" presStyleLbl="node1" presStyleIdx="1" presStyleCnt="4"/>
      <dgm:spPr>
        <a:solidFill>
          <a:srgbClr val="ED8428"/>
        </a:solidFill>
        <a:ln>
          <a:noFill/>
        </a:ln>
      </dgm:spPr>
      <dgm:extLst>
        <a:ext uri="{E40237B7-FDA0-4F09-8148-C483321AD2D9}">
          <dgm14:cNvPr xmlns:dgm14="http://schemas.microsoft.com/office/drawing/2010/diagram" id="0" name="" descr="Filter"/>
        </a:ext>
      </dgm:extLst>
    </dgm:pt>
    <dgm:pt modelId="{4F773003-6B27-46BF-8BB9-0A2358ABBC0C}" type="pres">
      <dgm:prSet presAssocID="{5178873C-56D7-4FA4-88D1-EEF50330D165}" presName="spaceRect" presStyleCnt="0"/>
      <dgm:spPr/>
    </dgm:pt>
    <dgm:pt modelId="{FA866734-E1FA-4B9F-9473-2C2A9DBB7BAE}" type="pres">
      <dgm:prSet presAssocID="{5178873C-56D7-4FA4-88D1-EEF50330D165}" presName="textRect" presStyleLbl="revTx" presStyleIdx="1" presStyleCnt="4">
        <dgm:presLayoutVars>
          <dgm:chMax val="1"/>
          <dgm:chPref val="1"/>
        </dgm:presLayoutVars>
      </dgm:prSet>
      <dgm:spPr/>
    </dgm:pt>
    <dgm:pt modelId="{0D68AC42-F6A6-4ED9-8530-429F13930109}" type="pres">
      <dgm:prSet presAssocID="{DA09168C-32A8-4F5B-AAEB-CAFC52B10975}" presName="sibTrans" presStyleCnt="0"/>
      <dgm:spPr/>
    </dgm:pt>
    <dgm:pt modelId="{D8FFE241-19CB-4115-9683-2159B6AF4AF6}" type="pres">
      <dgm:prSet presAssocID="{12F19563-596D-4262-A187-1301C59E1131}" presName="compNode" presStyleCnt="0"/>
      <dgm:spPr/>
    </dgm:pt>
    <dgm:pt modelId="{056B95F1-9885-4945-88CA-2897C6689901}" type="pres">
      <dgm:prSet presAssocID="{12F19563-596D-4262-A187-1301C59E1131}" presName="iconBgRect" presStyleLbl="bgShp" presStyleIdx="2" presStyleCnt="4"/>
      <dgm:spPr/>
    </dgm:pt>
    <dgm:pt modelId="{1247A58A-6563-4E07-B62F-0A74E192E4A6}" type="pres">
      <dgm:prSet presAssocID="{12F19563-596D-4262-A187-1301C59E1131}" presName="iconRect" presStyleLbl="node1" presStyleIdx="2" presStyleCnt="4"/>
      <dgm:spPr>
        <a:solidFill>
          <a:srgbClr val="ED8428"/>
        </a:solidFill>
        <a:ln>
          <a:noFill/>
        </a:ln>
      </dgm:spPr>
      <dgm:extLst>
        <a:ext uri="{E40237B7-FDA0-4F09-8148-C483321AD2D9}">
          <dgm14:cNvPr xmlns:dgm14="http://schemas.microsoft.com/office/drawing/2010/diagram" id="0" name="" descr="Bar chart"/>
        </a:ext>
      </dgm:extLst>
    </dgm:pt>
    <dgm:pt modelId="{5EBAB86D-AFC9-4715-A1C9-256A619A7075}" type="pres">
      <dgm:prSet presAssocID="{12F19563-596D-4262-A187-1301C59E1131}" presName="spaceRect" presStyleCnt="0"/>
      <dgm:spPr/>
    </dgm:pt>
    <dgm:pt modelId="{9D633CB9-C9C4-40E6-9232-80E71F7006CE}" type="pres">
      <dgm:prSet presAssocID="{12F19563-596D-4262-A187-1301C59E1131}" presName="textRect" presStyleLbl="revTx" presStyleIdx="2" presStyleCnt="4">
        <dgm:presLayoutVars>
          <dgm:chMax val="1"/>
          <dgm:chPref val="1"/>
        </dgm:presLayoutVars>
      </dgm:prSet>
      <dgm:spPr/>
    </dgm:pt>
    <dgm:pt modelId="{F3C615F8-E4E5-466C-8AF1-D1208260AED0}" type="pres">
      <dgm:prSet presAssocID="{2FB245C7-4E39-433A-A756-16541ABBB52F}" presName="sibTrans" presStyleCnt="0"/>
      <dgm:spPr/>
    </dgm:pt>
    <dgm:pt modelId="{44B99C51-9422-4F2B-BFD7-076B25F448C6}" type="pres">
      <dgm:prSet presAssocID="{50A19C2C-887C-485E-A108-DD0C432C155D}" presName="compNode" presStyleCnt="0"/>
      <dgm:spPr/>
    </dgm:pt>
    <dgm:pt modelId="{E0A43067-263E-4577-9166-B1FD0FB59A63}" type="pres">
      <dgm:prSet presAssocID="{50A19C2C-887C-485E-A108-DD0C432C155D}" presName="iconBgRect" presStyleLbl="bgShp" presStyleIdx="3" presStyleCnt="4"/>
      <dgm:spPr/>
    </dgm:pt>
    <dgm:pt modelId="{1674C5A2-BA8D-477F-ACCD-B0F5AA0A671B}" type="pres">
      <dgm:prSet presAssocID="{50A19C2C-887C-485E-A108-DD0C432C155D}" presName="iconRect" presStyleLbl="node1" presStyleIdx="3" presStyleCnt="4"/>
      <dgm:spPr>
        <a:solidFill>
          <a:srgbClr val="ED8428"/>
        </a:solidFill>
      </dgm:spPr>
    </dgm:pt>
    <dgm:pt modelId="{B5344039-9F30-4C6D-A528-60B14AF4C1DA}" type="pres">
      <dgm:prSet presAssocID="{50A19C2C-887C-485E-A108-DD0C432C155D}" presName="spaceRect" presStyleCnt="0"/>
      <dgm:spPr/>
    </dgm:pt>
    <dgm:pt modelId="{92AB2E04-A36A-43F5-8DFF-9842EF88DA32}" type="pres">
      <dgm:prSet presAssocID="{50A19C2C-887C-485E-A108-DD0C432C155D}" presName="textRect" presStyleLbl="revTx" presStyleIdx="3" presStyleCnt="4">
        <dgm:presLayoutVars>
          <dgm:chMax val="1"/>
          <dgm:chPref val="1"/>
        </dgm:presLayoutVars>
      </dgm:prSet>
      <dgm:spPr/>
    </dgm:pt>
  </dgm:ptLst>
  <dgm:cxnLst>
    <dgm:cxn modelId="{423E914C-9346-4D7E-B9EA-E67F81C8A1CC}" srcId="{139439A3-6F5D-4DCE-9EA0-4E6958730B51}" destId="{5178873C-56D7-4FA4-88D1-EEF50330D165}" srcOrd="1" destOrd="0" parTransId="{20F8EB95-ABDF-4EDC-AEB2-650AB3723069}" sibTransId="{DA09168C-32A8-4F5B-AAEB-CAFC52B10975}"/>
    <dgm:cxn modelId="{D7086B57-C3C3-4CEE-8153-75B22A251A8F}" srcId="{139439A3-6F5D-4DCE-9EA0-4E6958730B51}" destId="{50A19C2C-887C-485E-A108-DD0C432C155D}" srcOrd="3" destOrd="0" parTransId="{0F31EA4F-EDC0-4FD7-85BA-434839F06348}" sibTransId="{BC3FF724-5C95-4ECE-A967-09BE8C979CCC}"/>
    <dgm:cxn modelId="{76FA2E80-3969-41EC-A43C-F8EEA539C6B4}" srcId="{139439A3-6F5D-4DCE-9EA0-4E6958730B51}" destId="{12F19563-596D-4262-A187-1301C59E1131}" srcOrd="2" destOrd="0" parTransId="{72424B85-DE9E-4CF9-9C07-92D4C7706030}" sibTransId="{2FB245C7-4E39-433A-A756-16541ABBB52F}"/>
    <dgm:cxn modelId="{B0C08797-2C6A-4DD1-9CA9-2EA6449C69C5}" type="presOf" srcId="{50A19C2C-887C-485E-A108-DD0C432C155D}" destId="{92AB2E04-A36A-43F5-8DFF-9842EF88DA32}" srcOrd="0" destOrd="0" presId="urn:microsoft.com/office/officeart/2018/5/layout/IconCircleLabelList"/>
    <dgm:cxn modelId="{AD925EA9-2349-45B7-AD8F-32F2967B887C}" type="presOf" srcId="{5178873C-56D7-4FA4-88D1-EEF50330D165}" destId="{FA866734-E1FA-4B9F-9473-2C2A9DBB7BAE}" srcOrd="0" destOrd="0" presId="urn:microsoft.com/office/officeart/2018/5/layout/IconCircleLabelList"/>
    <dgm:cxn modelId="{CE4B12BD-A8FB-45C1-9090-1992CC9B4748}" type="presOf" srcId="{139439A3-6F5D-4DCE-9EA0-4E6958730B51}" destId="{6215EAAA-8AD5-4EB5-9E6D-D4474BA42E67}" srcOrd="0" destOrd="0" presId="urn:microsoft.com/office/officeart/2018/5/layout/IconCircleLabelList"/>
    <dgm:cxn modelId="{0DCF57D5-ABBA-4FD7-8CA2-80694406B6CF}" srcId="{139439A3-6F5D-4DCE-9EA0-4E6958730B51}" destId="{E720EE6B-CE30-43DA-9638-4D754C1352FC}" srcOrd="0" destOrd="0" parTransId="{F7E7FB78-07DB-4B40-8CAE-EF898DBB610E}" sibTransId="{439B6E9C-AAF5-4552-B437-62E51EAFC263}"/>
    <dgm:cxn modelId="{04D444DB-3B2C-4A66-88E4-8B8AF795182D}" type="presOf" srcId="{E720EE6B-CE30-43DA-9638-4D754C1352FC}" destId="{4BFF6318-0C82-4348-8590-5AFC0CA527C0}" srcOrd="0" destOrd="0" presId="urn:microsoft.com/office/officeart/2018/5/layout/IconCircleLabelList"/>
    <dgm:cxn modelId="{864729EB-8525-4AD8-9DCE-22EB800645D6}" type="presOf" srcId="{12F19563-596D-4262-A187-1301C59E1131}" destId="{9D633CB9-C9C4-40E6-9232-80E71F7006CE}" srcOrd="0" destOrd="0" presId="urn:microsoft.com/office/officeart/2018/5/layout/IconCircleLabelList"/>
    <dgm:cxn modelId="{FCF2A8AF-B940-480E-B371-20F4BE1D8C50}" type="presParOf" srcId="{6215EAAA-8AD5-4EB5-9E6D-D4474BA42E67}" destId="{3BFC869F-34E0-4AD0-AAC9-FB151EA9B46B}" srcOrd="0" destOrd="0" presId="urn:microsoft.com/office/officeart/2018/5/layout/IconCircleLabelList"/>
    <dgm:cxn modelId="{1628CE3B-6F88-47E0-A5EA-D60613770DA4}" type="presParOf" srcId="{3BFC869F-34E0-4AD0-AAC9-FB151EA9B46B}" destId="{F0BA2068-268C-4C92-AA3C-A8515676B898}" srcOrd="0" destOrd="0" presId="urn:microsoft.com/office/officeart/2018/5/layout/IconCircleLabelList"/>
    <dgm:cxn modelId="{B1C56BCA-86FB-4523-AEE0-3F8CB62941C0}" type="presParOf" srcId="{3BFC869F-34E0-4AD0-AAC9-FB151EA9B46B}" destId="{280163A4-09F5-4F64-ABA2-94319AD9DC32}" srcOrd="1" destOrd="0" presId="urn:microsoft.com/office/officeart/2018/5/layout/IconCircleLabelList"/>
    <dgm:cxn modelId="{756F2F9B-563E-4B3F-BFA6-07DEE1EB4B4E}" type="presParOf" srcId="{3BFC869F-34E0-4AD0-AAC9-FB151EA9B46B}" destId="{E9A50C8E-3B0A-495E-A873-1B91D7284223}" srcOrd="2" destOrd="0" presId="urn:microsoft.com/office/officeart/2018/5/layout/IconCircleLabelList"/>
    <dgm:cxn modelId="{CA8E02C0-DDA8-4560-ABA7-F6D5F03A4978}" type="presParOf" srcId="{3BFC869F-34E0-4AD0-AAC9-FB151EA9B46B}" destId="{4BFF6318-0C82-4348-8590-5AFC0CA527C0}" srcOrd="3" destOrd="0" presId="urn:microsoft.com/office/officeart/2018/5/layout/IconCircleLabelList"/>
    <dgm:cxn modelId="{B91E4B2F-74D4-4A09-8CA9-E39CFF22B428}" type="presParOf" srcId="{6215EAAA-8AD5-4EB5-9E6D-D4474BA42E67}" destId="{F4A3AC95-165B-404D-B5AC-D61E3B6B3188}" srcOrd="1" destOrd="0" presId="urn:microsoft.com/office/officeart/2018/5/layout/IconCircleLabelList"/>
    <dgm:cxn modelId="{1B5C0AFF-E99D-4D70-90CE-2434E61FAE91}" type="presParOf" srcId="{6215EAAA-8AD5-4EB5-9E6D-D4474BA42E67}" destId="{F1D5F3A3-AF47-4AB2-9C92-740255499328}" srcOrd="2" destOrd="0" presId="urn:microsoft.com/office/officeart/2018/5/layout/IconCircleLabelList"/>
    <dgm:cxn modelId="{FB5C3EE8-13ED-4582-9F57-307E4FF0BAE5}" type="presParOf" srcId="{F1D5F3A3-AF47-4AB2-9C92-740255499328}" destId="{3976AE6E-2236-427B-B378-DCFE086277B3}" srcOrd="0" destOrd="0" presId="urn:microsoft.com/office/officeart/2018/5/layout/IconCircleLabelList"/>
    <dgm:cxn modelId="{4C7FB1DD-0753-4957-8A6B-2420E2331933}" type="presParOf" srcId="{F1D5F3A3-AF47-4AB2-9C92-740255499328}" destId="{7296C481-B88A-482B-A413-7370660E4A7D}" srcOrd="1" destOrd="0" presId="urn:microsoft.com/office/officeart/2018/5/layout/IconCircleLabelList"/>
    <dgm:cxn modelId="{B5B7557D-3A83-417A-8235-C43AF5D645DA}" type="presParOf" srcId="{F1D5F3A3-AF47-4AB2-9C92-740255499328}" destId="{4F773003-6B27-46BF-8BB9-0A2358ABBC0C}" srcOrd="2" destOrd="0" presId="urn:microsoft.com/office/officeart/2018/5/layout/IconCircleLabelList"/>
    <dgm:cxn modelId="{11FDA5FF-1E6E-4B66-9D03-CE0507959ADA}" type="presParOf" srcId="{F1D5F3A3-AF47-4AB2-9C92-740255499328}" destId="{FA866734-E1FA-4B9F-9473-2C2A9DBB7BAE}" srcOrd="3" destOrd="0" presId="urn:microsoft.com/office/officeart/2018/5/layout/IconCircleLabelList"/>
    <dgm:cxn modelId="{982CA869-BC7F-4592-9B77-FCA4782E7CA5}" type="presParOf" srcId="{6215EAAA-8AD5-4EB5-9E6D-D4474BA42E67}" destId="{0D68AC42-F6A6-4ED9-8530-429F13930109}" srcOrd="3" destOrd="0" presId="urn:microsoft.com/office/officeart/2018/5/layout/IconCircleLabelList"/>
    <dgm:cxn modelId="{81C21860-1328-4E72-93BF-28EFE10D6459}" type="presParOf" srcId="{6215EAAA-8AD5-4EB5-9E6D-D4474BA42E67}" destId="{D8FFE241-19CB-4115-9683-2159B6AF4AF6}" srcOrd="4" destOrd="0" presId="urn:microsoft.com/office/officeart/2018/5/layout/IconCircleLabelList"/>
    <dgm:cxn modelId="{82CE1FE2-9D32-40FF-B389-A80FD2C31D69}" type="presParOf" srcId="{D8FFE241-19CB-4115-9683-2159B6AF4AF6}" destId="{056B95F1-9885-4945-88CA-2897C6689901}" srcOrd="0" destOrd="0" presId="urn:microsoft.com/office/officeart/2018/5/layout/IconCircleLabelList"/>
    <dgm:cxn modelId="{24A32D71-178D-4AC8-A439-65290C6F300C}" type="presParOf" srcId="{D8FFE241-19CB-4115-9683-2159B6AF4AF6}" destId="{1247A58A-6563-4E07-B62F-0A74E192E4A6}" srcOrd="1" destOrd="0" presId="urn:microsoft.com/office/officeart/2018/5/layout/IconCircleLabelList"/>
    <dgm:cxn modelId="{696BE5B4-892D-4EAE-AC2B-BBF3A063D909}" type="presParOf" srcId="{D8FFE241-19CB-4115-9683-2159B6AF4AF6}" destId="{5EBAB86D-AFC9-4715-A1C9-256A619A7075}" srcOrd="2" destOrd="0" presId="urn:microsoft.com/office/officeart/2018/5/layout/IconCircleLabelList"/>
    <dgm:cxn modelId="{2F44C859-1ECD-4BF6-972E-A497360DE3EE}" type="presParOf" srcId="{D8FFE241-19CB-4115-9683-2159B6AF4AF6}" destId="{9D633CB9-C9C4-40E6-9232-80E71F7006CE}" srcOrd="3" destOrd="0" presId="urn:microsoft.com/office/officeart/2018/5/layout/IconCircleLabelList"/>
    <dgm:cxn modelId="{2D2C9BBE-06D7-4D9A-89F5-2D19A20EDA46}" type="presParOf" srcId="{6215EAAA-8AD5-4EB5-9E6D-D4474BA42E67}" destId="{F3C615F8-E4E5-466C-8AF1-D1208260AED0}" srcOrd="5" destOrd="0" presId="urn:microsoft.com/office/officeart/2018/5/layout/IconCircleLabelList"/>
    <dgm:cxn modelId="{8CE42348-38A6-439F-8D4B-08785668914D}" type="presParOf" srcId="{6215EAAA-8AD5-4EB5-9E6D-D4474BA42E67}" destId="{44B99C51-9422-4F2B-BFD7-076B25F448C6}" srcOrd="6" destOrd="0" presId="urn:microsoft.com/office/officeart/2018/5/layout/IconCircleLabelList"/>
    <dgm:cxn modelId="{1782B9F9-2AE7-4844-9699-A40AF3C868B8}" type="presParOf" srcId="{44B99C51-9422-4F2B-BFD7-076B25F448C6}" destId="{E0A43067-263E-4577-9166-B1FD0FB59A63}" srcOrd="0" destOrd="0" presId="urn:microsoft.com/office/officeart/2018/5/layout/IconCircleLabelList"/>
    <dgm:cxn modelId="{710C61B7-5B7C-409C-9B82-136AD7340007}" type="presParOf" srcId="{44B99C51-9422-4F2B-BFD7-076B25F448C6}" destId="{1674C5A2-BA8D-477F-ACCD-B0F5AA0A671B}" srcOrd="1" destOrd="0" presId="urn:microsoft.com/office/officeart/2018/5/layout/IconCircleLabelList"/>
    <dgm:cxn modelId="{0EE9F1F3-443E-4D8D-86C0-51F494AF32F0}" type="presParOf" srcId="{44B99C51-9422-4F2B-BFD7-076B25F448C6}" destId="{B5344039-9F30-4C6D-A528-60B14AF4C1DA}" srcOrd="2" destOrd="0" presId="urn:microsoft.com/office/officeart/2018/5/layout/IconCircleLabelList"/>
    <dgm:cxn modelId="{44E5086B-B273-40CE-BF5D-BB60916AC7A5}" type="presParOf" srcId="{44B99C51-9422-4F2B-BFD7-076B25F448C6}" destId="{92AB2E04-A36A-43F5-8DFF-9842EF88DA32}"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39439A3-6F5D-4DCE-9EA0-4E6958730B51}" type="doc">
      <dgm:prSet loTypeId="urn:microsoft.com/office/officeart/2018/5/layout/IconCircleLabelList" loCatId="icon" qsTypeId="urn:microsoft.com/office/officeart/2005/8/quickstyle/simple1" qsCatId="simple" csTypeId="urn:microsoft.com/office/officeart/2018/5/colors/Iconchunking_coloredtext_accent1_2" csCatId="accent1" phldr="1"/>
      <dgm:spPr/>
      <dgm:t>
        <a:bodyPr/>
        <a:lstStyle/>
        <a:p>
          <a:endParaRPr lang="de-DE"/>
        </a:p>
      </dgm:t>
    </dgm:pt>
    <dgm:pt modelId="{E720EE6B-CE30-43DA-9638-4D754C1352FC}">
      <dgm:prSet phldr="0" custT="1"/>
      <dgm:spPr/>
      <dgm:t>
        <a:bodyPr/>
        <a:lstStyle/>
        <a:p>
          <a:pPr algn="ctr"/>
          <a:r>
            <a:rPr lang="de-AT" sz="1600" b="1" i="0" u="none" strike="noStrike" cap="all" baseline="0" noProof="0" dirty="0">
              <a:solidFill>
                <a:schemeClr val="accent1"/>
              </a:solidFill>
              <a:latin typeface="Franklin Gothic Book"/>
            </a:rPr>
            <a:t>Weniger Schreibarbeit</a:t>
          </a:r>
        </a:p>
      </dgm:t>
    </dgm:pt>
    <dgm:pt modelId="{F7E7FB78-07DB-4B40-8CAE-EF898DBB610E}" type="parTrans" cxnId="{0DCF57D5-ABBA-4FD7-8CA2-80694406B6CF}">
      <dgm:prSet/>
      <dgm:spPr/>
      <dgm:t>
        <a:bodyPr/>
        <a:lstStyle/>
        <a:p>
          <a:endParaRPr lang="de-DE"/>
        </a:p>
      </dgm:t>
    </dgm:pt>
    <dgm:pt modelId="{439B6E9C-AAF5-4552-B437-62E51EAFC263}" type="sibTrans" cxnId="{0DCF57D5-ABBA-4FD7-8CA2-80694406B6CF}">
      <dgm:prSet/>
      <dgm:spPr/>
      <dgm:t>
        <a:bodyPr/>
        <a:lstStyle/>
        <a:p>
          <a:pPr>
            <a:lnSpc>
              <a:spcPct val="100000"/>
            </a:lnSpc>
          </a:pPr>
          <a:endParaRPr lang="de-DE"/>
        </a:p>
      </dgm:t>
    </dgm:pt>
    <dgm:pt modelId="{5178873C-56D7-4FA4-88D1-EEF50330D165}">
      <dgm:prSet custT="1"/>
      <dgm:spPr/>
      <dgm:t>
        <a:bodyPr/>
        <a:lstStyle/>
        <a:p>
          <a:pPr>
            <a:lnSpc>
              <a:spcPct val="100000"/>
            </a:lnSpc>
            <a:defRPr cap="all"/>
          </a:pPr>
          <a:r>
            <a:rPr lang="de-AT" sz="1600" b="1" dirty="0"/>
            <a:t>Erkenntnisse gewinnen</a:t>
          </a:r>
        </a:p>
      </dgm:t>
    </dgm:pt>
    <dgm:pt modelId="{20F8EB95-ABDF-4EDC-AEB2-650AB3723069}" type="parTrans" cxnId="{423E914C-9346-4D7E-B9EA-E67F81C8A1CC}">
      <dgm:prSet/>
      <dgm:spPr/>
      <dgm:t>
        <a:bodyPr/>
        <a:lstStyle/>
        <a:p>
          <a:endParaRPr lang="de-DE"/>
        </a:p>
      </dgm:t>
    </dgm:pt>
    <dgm:pt modelId="{DA09168C-32A8-4F5B-AAEB-CAFC52B10975}" type="sibTrans" cxnId="{423E914C-9346-4D7E-B9EA-E67F81C8A1CC}">
      <dgm:prSet/>
      <dgm:spPr/>
      <dgm:t>
        <a:bodyPr/>
        <a:lstStyle/>
        <a:p>
          <a:pPr>
            <a:lnSpc>
              <a:spcPct val="100000"/>
            </a:lnSpc>
          </a:pPr>
          <a:endParaRPr lang="de-DE"/>
        </a:p>
      </dgm:t>
    </dgm:pt>
    <dgm:pt modelId="{12F19563-596D-4262-A187-1301C59E1131}">
      <dgm:prSet custT="1"/>
      <dgm:spPr/>
      <dgm:t>
        <a:bodyPr/>
        <a:lstStyle/>
        <a:p>
          <a:pPr>
            <a:lnSpc>
              <a:spcPct val="100000"/>
            </a:lnSpc>
            <a:defRPr cap="all"/>
          </a:pPr>
          <a:r>
            <a:rPr lang="de-AT" sz="1600" b="1" dirty="0"/>
            <a:t>Routineaufgaben vereinfachen</a:t>
          </a:r>
          <a:endParaRPr lang="de-AT" sz="1200" dirty="0"/>
        </a:p>
      </dgm:t>
    </dgm:pt>
    <dgm:pt modelId="{72424B85-DE9E-4CF9-9C07-92D4C7706030}" type="parTrans" cxnId="{76FA2E80-3969-41EC-A43C-F8EEA539C6B4}">
      <dgm:prSet/>
      <dgm:spPr/>
      <dgm:t>
        <a:bodyPr/>
        <a:lstStyle/>
        <a:p>
          <a:endParaRPr lang="de-DE"/>
        </a:p>
      </dgm:t>
    </dgm:pt>
    <dgm:pt modelId="{2FB245C7-4E39-433A-A756-16541ABBB52F}" type="sibTrans" cxnId="{76FA2E80-3969-41EC-A43C-F8EEA539C6B4}">
      <dgm:prSet/>
      <dgm:spPr/>
      <dgm:t>
        <a:bodyPr/>
        <a:lstStyle/>
        <a:p>
          <a:endParaRPr lang="de-DE"/>
        </a:p>
      </dgm:t>
    </dgm:pt>
    <dgm:pt modelId="{50A19C2C-887C-485E-A108-DD0C432C155D}">
      <dgm:prSet custT="1"/>
      <dgm:spPr/>
      <dgm:t>
        <a:bodyPr/>
        <a:lstStyle/>
        <a:p>
          <a:pPr>
            <a:lnSpc>
              <a:spcPct val="100000"/>
            </a:lnSpc>
            <a:defRPr cap="all"/>
          </a:pPr>
          <a:r>
            <a:rPr lang="de-AT" sz="1600" b="1" dirty="0"/>
            <a:t>Bestehende Apps einbinden</a:t>
          </a:r>
        </a:p>
      </dgm:t>
    </dgm:pt>
    <dgm:pt modelId="{0F31EA4F-EDC0-4FD7-85BA-434839F06348}" type="parTrans" cxnId="{D7086B57-C3C3-4CEE-8153-75B22A251A8F}">
      <dgm:prSet/>
      <dgm:spPr/>
      <dgm:t>
        <a:bodyPr/>
        <a:lstStyle/>
        <a:p>
          <a:endParaRPr lang="de-AT"/>
        </a:p>
      </dgm:t>
    </dgm:pt>
    <dgm:pt modelId="{BC3FF724-5C95-4ECE-A967-09BE8C979CCC}" type="sibTrans" cxnId="{D7086B57-C3C3-4CEE-8153-75B22A251A8F}">
      <dgm:prSet/>
      <dgm:spPr/>
      <dgm:t>
        <a:bodyPr/>
        <a:lstStyle/>
        <a:p>
          <a:endParaRPr lang="de-AT"/>
        </a:p>
      </dgm:t>
    </dgm:pt>
    <dgm:pt modelId="{6215EAAA-8AD5-4EB5-9E6D-D4474BA42E67}" type="pres">
      <dgm:prSet presAssocID="{139439A3-6F5D-4DCE-9EA0-4E6958730B51}" presName="root" presStyleCnt="0">
        <dgm:presLayoutVars>
          <dgm:dir/>
          <dgm:resizeHandles val="exact"/>
        </dgm:presLayoutVars>
      </dgm:prSet>
      <dgm:spPr/>
    </dgm:pt>
    <dgm:pt modelId="{3BFC869F-34E0-4AD0-AAC9-FB151EA9B46B}" type="pres">
      <dgm:prSet presAssocID="{E720EE6B-CE30-43DA-9638-4D754C1352FC}" presName="compNode" presStyleCnt="0"/>
      <dgm:spPr/>
    </dgm:pt>
    <dgm:pt modelId="{F0BA2068-268C-4C92-AA3C-A8515676B898}" type="pres">
      <dgm:prSet presAssocID="{E720EE6B-CE30-43DA-9638-4D754C1352FC}" presName="iconBgRect" presStyleLbl="bgShp" presStyleIdx="0" presStyleCnt="4"/>
      <dgm:spPr/>
    </dgm:pt>
    <dgm:pt modelId="{280163A4-09F5-4F64-ABA2-94319AD9DC32}" type="pres">
      <dgm:prSet presAssocID="{E720EE6B-CE30-43DA-9638-4D754C1352FC}" presName="iconRect" presStyleLbl="node1" presStyleIdx="0" presStyleCnt="4"/>
      <dgm:spPr>
        <a:solidFill>
          <a:srgbClr val="ED8428"/>
        </a:solidFill>
        <a:ln>
          <a:noFill/>
        </a:ln>
      </dgm:spPr>
      <dgm:extLst>
        <a:ext uri="{E40237B7-FDA0-4F09-8148-C483321AD2D9}">
          <dgm14:cNvPr xmlns:dgm14="http://schemas.microsoft.com/office/drawing/2010/diagram" id="0" name="" descr="Glühlampe"/>
        </a:ext>
      </dgm:extLst>
    </dgm:pt>
    <dgm:pt modelId="{E9A50C8E-3B0A-495E-A873-1B91D7284223}" type="pres">
      <dgm:prSet presAssocID="{E720EE6B-CE30-43DA-9638-4D754C1352FC}" presName="spaceRect" presStyleCnt="0"/>
      <dgm:spPr/>
    </dgm:pt>
    <dgm:pt modelId="{4BFF6318-0C82-4348-8590-5AFC0CA527C0}" type="pres">
      <dgm:prSet presAssocID="{E720EE6B-CE30-43DA-9638-4D754C1352FC}" presName="textRect" presStyleLbl="revTx" presStyleIdx="0" presStyleCnt="4">
        <dgm:presLayoutVars>
          <dgm:chMax val="1"/>
          <dgm:chPref val="1"/>
        </dgm:presLayoutVars>
      </dgm:prSet>
      <dgm:spPr/>
    </dgm:pt>
    <dgm:pt modelId="{F4A3AC95-165B-404D-B5AC-D61E3B6B3188}" type="pres">
      <dgm:prSet presAssocID="{439B6E9C-AAF5-4552-B437-62E51EAFC263}" presName="sibTrans" presStyleCnt="0"/>
      <dgm:spPr/>
    </dgm:pt>
    <dgm:pt modelId="{F1D5F3A3-AF47-4AB2-9C92-740255499328}" type="pres">
      <dgm:prSet presAssocID="{5178873C-56D7-4FA4-88D1-EEF50330D165}" presName="compNode" presStyleCnt="0"/>
      <dgm:spPr/>
    </dgm:pt>
    <dgm:pt modelId="{3976AE6E-2236-427B-B378-DCFE086277B3}" type="pres">
      <dgm:prSet presAssocID="{5178873C-56D7-4FA4-88D1-EEF50330D165}" presName="iconBgRect" presStyleLbl="bgShp" presStyleIdx="1" presStyleCnt="4"/>
      <dgm:spPr/>
    </dgm:pt>
    <dgm:pt modelId="{7296C481-B88A-482B-A413-7370660E4A7D}" type="pres">
      <dgm:prSet presAssocID="{5178873C-56D7-4FA4-88D1-EEF50330D165}" presName="iconRect" presStyleLbl="node1" presStyleIdx="1" presStyleCnt="4"/>
      <dgm:spPr>
        <a:solidFill>
          <a:srgbClr val="ED8428"/>
        </a:solidFill>
        <a:ln>
          <a:noFill/>
        </a:ln>
      </dgm:spPr>
      <dgm:extLst>
        <a:ext uri="{E40237B7-FDA0-4F09-8148-C483321AD2D9}">
          <dgm14:cNvPr xmlns:dgm14="http://schemas.microsoft.com/office/drawing/2010/diagram" id="0" name="" descr="Filter"/>
        </a:ext>
      </dgm:extLst>
    </dgm:pt>
    <dgm:pt modelId="{4F773003-6B27-46BF-8BB9-0A2358ABBC0C}" type="pres">
      <dgm:prSet presAssocID="{5178873C-56D7-4FA4-88D1-EEF50330D165}" presName="spaceRect" presStyleCnt="0"/>
      <dgm:spPr/>
    </dgm:pt>
    <dgm:pt modelId="{FA866734-E1FA-4B9F-9473-2C2A9DBB7BAE}" type="pres">
      <dgm:prSet presAssocID="{5178873C-56D7-4FA4-88D1-EEF50330D165}" presName="textRect" presStyleLbl="revTx" presStyleIdx="1" presStyleCnt="4">
        <dgm:presLayoutVars>
          <dgm:chMax val="1"/>
          <dgm:chPref val="1"/>
        </dgm:presLayoutVars>
      </dgm:prSet>
      <dgm:spPr/>
    </dgm:pt>
    <dgm:pt modelId="{0D68AC42-F6A6-4ED9-8530-429F13930109}" type="pres">
      <dgm:prSet presAssocID="{DA09168C-32A8-4F5B-AAEB-CAFC52B10975}" presName="sibTrans" presStyleCnt="0"/>
      <dgm:spPr/>
    </dgm:pt>
    <dgm:pt modelId="{D8FFE241-19CB-4115-9683-2159B6AF4AF6}" type="pres">
      <dgm:prSet presAssocID="{12F19563-596D-4262-A187-1301C59E1131}" presName="compNode" presStyleCnt="0"/>
      <dgm:spPr/>
    </dgm:pt>
    <dgm:pt modelId="{056B95F1-9885-4945-88CA-2897C6689901}" type="pres">
      <dgm:prSet presAssocID="{12F19563-596D-4262-A187-1301C59E1131}" presName="iconBgRect" presStyleLbl="bgShp" presStyleIdx="2" presStyleCnt="4"/>
      <dgm:spPr/>
    </dgm:pt>
    <dgm:pt modelId="{1247A58A-6563-4E07-B62F-0A74E192E4A6}" type="pres">
      <dgm:prSet presAssocID="{12F19563-596D-4262-A187-1301C59E1131}" presName="iconRect" presStyleLbl="node1" presStyleIdx="2" presStyleCnt="4"/>
      <dgm:spPr>
        <a:solidFill>
          <a:srgbClr val="ED8428"/>
        </a:solidFill>
        <a:ln>
          <a:noFill/>
        </a:ln>
      </dgm:spPr>
      <dgm:extLst>
        <a:ext uri="{E40237B7-FDA0-4F09-8148-C483321AD2D9}">
          <dgm14:cNvPr xmlns:dgm14="http://schemas.microsoft.com/office/drawing/2010/diagram" id="0" name="" descr="Bar chart"/>
        </a:ext>
      </dgm:extLst>
    </dgm:pt>
    <dgm:pt modelId="{5EBAB86D-AFC9-4715-A1C9-256A619A7075}" type="pres">
      <dgm:prSet presAssocID="{12F19563-596D-4262-A187-1301C59E1131}" presName="spaceRect" presStyleCnt="0"/>
      <dgm:spPr/>
    </dgm:pt>
    <dgm:pt modelId="{9D633CB9-C9C4-40E6-9232-80E71F7006CE}" type="pres">
      <dgm:prSet presAssocID="{12F19563-596D-4262-A187-1301C59E1131}" presName="textRect" presStyleLbl="revTx" presStyleIdx="2" presStyleCnt="4">
        <dgm:presLayoutVars>
          <dgm:chMax val="1"/>
          <dgm:chPref val="1"/>
        </dgm:presLayoutVars>
      </dgm:prSet>
      <dgm:spPr/>
    </dgm:pt>
    <dgm:pt modelId="{F3C615F8-E4E5-466C-8AF1-D1208260AED0}" type="pres">
      <dgm:prSet presAssocID="{2FB245C7-4E39-433A-A756-16541ABBB52F}" presName="sibTrans" presStyleCnt="0"/>
      <dgm:spPr/>
    </dgm:pt>
    <dgm:pt modelId="{44B99C51-9422-4F2B-BFD7-076B25F448C6}" type="pres">
      <dgm:prSet presAssocID="{50A19C2C-887C-485E-A108-DD0C432C155D}" presName="compNode" presStyleCnt="0"/>
      <dgm:spPr/>
    </dgm:pt>
    <dgm:pt modelId="{E0A43067-263E-4577-9166-B1FD0FB59A63}" type="pres">
      <dgm:prSet presAssocID="{50A19C2C-887C-485E-A108-DD0C432C155D}" presName="iconBgRect" presStyleLbl="bgShp" presStyleIdx="3" presStyleCnt="4"/>
      <dgm:spPr/>
    </dgm:pt>
    <dgm:pt modelId="{1674C5A2-BA8D-477F-ACCD-B0F5AA0A671B}" type="pres">
      <dgm:prSet presAssocID="{50A19C2C-887C-485E-A108-DD0C432C155D}" presName="iconRect" presStyleLbl="node1" presStyleIdx="3" presStyleCnt="4"/>
      <dgm:spPr>
        <a:solidFill>
          <a:srgbClr val="ED8428"/>
        </a:solidFill>
      </dgm:spPr>
    </dgm:pt>
    <dgm:pt modelId="{B5344039-9F30-4C6D-A528-60B14AF4C1DA}" type="pres">
      <dgm:prSet presAssocID="{50A19C2C-887C-485E-A108-DD0C432C155D}" presName="spaceRect" presStyleCnt="0"/>
      <dgm:spPr/>
    </dgm:pt>
    <dgm:pt modelId="{92AB2E04-A36A-43F5-8DFF-9842EF88DA32}" type="pres">
      <dgm:prSet presAssocID="{50A19C2C-887C-485E-A108-DD0C432C155D}" presName="textRect" presStyleLbl="revTx" presStyleIdx="3" presStyleCnt="4">
        <dgm:presLayoutVars>
          <dgm:chMax val="1"/>
          <dgm:chPref val="1"/>
        </dgm:presLayoutVars>
      </dgm:prSet>
      <dgm:spPr/>
    </dgm:pt>
  </dgm:ptLst>
  <dgm:cxnLst>
    <dgm:cxn modelId="{423E914C-9346-4D7E-B9EA-E67F81C8A1CC}" srcId="{139439A3-6F5D-4DCE-9EA0-4E6958730B51}" destId="{5178873C-56D7-4FA4-88D1-EEF50330D165}" srcOrd="1" destOrd="0" parTransId="{20F8EB95-ABDF-4EDC-AEB2-650AB3723069}" sibTransId="{DA09168C-32A8-4F5B-AAEB-CAFC52B10975}"/>
    <dgm:cxn modelId="{D7086B57-C3C3-4CEE-8153-75B22A251A8F}" srcId="{139439A3-6F5D-4DCE-9EA0-4E6958730B51}" destId="{50A19C2C-887C-485E-A108-DD0C432C155D}" srcOrd="3" destOrd="0" parTransId="{0F31EA4F-EDC0-4FD7-85BA-434839F06348}" sibTransId="{BC3FF724-5C95-4ECE-A967-09BE8C979CCC}"/>
    <dgm:cxn modelId="{76FA2E80-3969-41EC-A43C-F8EEA539C6B4}" srcId="{139439A3-6F5D-4DCE-9EA0-4E6958730B51}" destId="{12F19563-596D-4262-A187-1301C59E1131}" srcOrd="2" destOrd="0" parTransId="{72424B85-DE9E-4CF9-9C07-92D4C7706030}" sibTransId="{2FB245C7-4E39-433A-A756-16541ABBB52F}"/>
    <dgm:cxn modelId="{B0C08797-2C6A-4DD1-9CA9-2EA6449C69C5}" type="presOf" srcId="{50A19C2C-887C-485E-A108-DD0C432C155D}" destId="{92AB2E04-A36A-43F5-8DFF-9842EF88DA32}" srcOrd="0" destOrd="0" presId="urn:microsoft.com/office/officeart/2018/5/layout/IconCircleLabelList"/>
    <dgm:cxn modelId="{AD925EA9-2349-45B7-AD8F-32F2967B887C}" type="presOf" srcId="{5178873C-56D7-4FA4-88D1-EEF50330D165}" destId="{FA866734-E1FA-4B9F-9473-2C2A9DBB7BAE}" srcOrd="0" destOrd="0" presId="urn:microsoft.com/office/officeart/2018/5/layout/IconCircleLabelList"/>
    <dgm:cxn modelId="{CE4B12BD-A8FB-45C1-9090-1992CC9B4748}" type="presOf" srcId="{139439A3-6F5D-4DCE-9EA0-4E6958730B51}" destId="{6215EAAA-8AD5-4EB5-9E6D-D4474BA42E67}" srcOrd="0" destOrd="0" presId="urn:microsoft.com/office/officeart/2018/5/layout/IconCircleLabelList"/>
    <dgm:cxn modelId="{0DCF57D5-ABBA-4FD7-8CA2-80694406B6CF}" srcId="{139439A3-6F5D-4DCE-9EA0-4E6958730B51}" destId="{E720EE6B-CE30-43DA-9638-4D754C1352FC}" srcOrd="0" destOrd="0" parTransId="{F7E7FB78-07DB-4B40-8CAE-EF898DBB610E}" sibTransId="{439B6E9C-AAF5-4552-B437-62E51EAFC263}"/>
    <dgm:cxn modelId="{04D444DB-3B2C-4A66-88E4-8B8AF795182D}" type="presOf" srcId="{E720EE6B-CE30-43DA-9638-4D754C1352FC}" destId="{4BFF6318-0C82-4348-8590-5AFC0CA527C0}" srcOrd="0" destOrd="0" presId="urn:microsoft.com/office/officeart/2018/5/layout/IconCircleLabelList"/>
    <dgm:cxn modelId="{864729EB-8525-4AD8-9DCE-22EB800645D6}" type="presOf" srcId="{12F19563-596D-4262-A187-1301C59E1131}" destId="{9D633CB9-C9C4-40E6-9232-80E71F7006CE}" srcOrd="0" destOrd="0" presId="urn:microsoft.com/office/officeart/2018/5/layout/IconCircleLabelList"/>
    <dgm:cxn modelId="{FCF2A8AF-B940-480E-B371-20F4BE1D8C50}" type="presParOf" srcId="{6215EAAA-8AD5-4EB5-9E6D-D4474BA42E67}" destId="{3BFC869F-34E0-4AD0-AAC9-FB151EA9B46B}" srcOrd="0" destOrd="0" presId="urn:microsoft.com/office/officeart/2018/5/layout/IconCircleLabelList"/>
    <dgm:cxn modelId="{1628CE3B-6F88-47E0-A5EA-D60613770DA4}" type="presParOf" srcId="{3BFC869F-34E0-4AD0-AAC9-FB151EA9B46B}" destId="{F0BA2068-268C-4C92-AA3C-A8515676B898}" srcOrd="0" destOrd="0" presId="urn:microsoft.com/office/officeart/2018/5/layout/IconCircleLabelList"/>
    <dgm:cxn modelId="{B1C56BCA-86FB-4523-AEE0-3F8CB62941C0}" type="presParOf" srcId="{3BFC869F-34E0-4AD0-AAC9-FB151EA9B46B}" destId="{280163A4-09F5-4F64-ABA2-94319AD9DC32}" srcOrd="1" destOrd="0" presId="urn:microsoft.com/office/officeart/2018/5/layout/IconCircleLabelList"/>
    <dgm:cxn modelId="{756F2F9B-563E-4B3F-BFA6-07DEE1EB4B4E}" type="presParOf" srcId="{3BFC869F-34E0-4AD0-AAC9-FB151EA9B46B}" destId="{E9A50C8E-3B0A-495E-A873-1B91D7284223}" srcOrd="2" destOrd="0" presId="urn:microsoft.com/office/officeart/2018/5/layout/IconCircleLabelList"/>
    <dgm:cxn modelId="{CA8E02C0-DDA8-4560-ABA7-F6D5F03A4978}" type="presParOf" srcId="{3BFC869F-34E0-4AD0-AAC9-FB151EA9B46B}" destId="{4BFF6318-0C82-4348-8590-5AFC0CA527C0}" srcOrd="3" destOrd="0" presId="urn:microsoft.com/office/officeart/2018/5/layout/IconCircleLabelList"/>
    <dgm:cxn modelId="{B91E4B2F-74D4-4A09-8CA9-E39CFF22B428}" type="presParOf" srcId="{6215EAAA-8AD5-4EB5-9E6D-D4474BA42E67}" destId="{F4A3AC95-165B-404D-B5AC-D61E3B6B3188}" srcOrd="1" destOrd="0" presId="urn:microsoft.com/office/officeart/2018/5/layout/IconCircleLabelList"/>
    <dgm:cxn modelId="{1B5C0AFF-E99D-4D70-90CE-2434E61FAE91}" type="presParOf" srcId="{6215EAAA-8AD5-4EB5-9E6D-D4474BA42E67}" destId="{F1D5F3A3-AF47-4AB2-9C92-740255499328}" srcOrd="2" destOrd="0" presId="urn:microsoft.com/office/officeart/2018/5/layout/IconCircleLabelList"/>
    <dgm:cxn modelId="{FB5C3EE8-13ED-4582-9F57-307E4FF0BAE5}" type="presParOf" srcId="{F1D5F3A3-AF47-4AB2-9C92-740255499328}" destId="{3976AE6E-2236-427B-B378-DCFE086277B3}" srcOrd="0" destOrd="0" presId="urn:microsoft.com/office/officeart/2018/5/layout/IconCircleLabelList"/>
    <dgm:cxn modelId="{4C7FB1DD-0753-4957-8A6B-2420E2331933}" type="presParOf" srcId="{F1D5F3A3-AF47-4AB2-9C92-740255499328}" destId="{7296C481-B88A-482B-A413-7370660E4A7D}" srcOrd="1" destOrd="0" presId="urn:microsoft.com/office/officeart/2018/5/layout/IconCircleLabelList"/>
    <dgm:cxn modelId="{B5B7557D-3A83-417A-8235-C43AF5D645DA}" type="presParOf" srcId="{F1D5F3A3-AF47-4AB2-9C92-740255499328}" destId="{4F773003-6B27-46BF-8BB9-0A2358ABBC0C}" srcOrd="2" destOrd="0" presId="urn:microsoft.com/office/officeart/2018/5/layout/IconCircleLabelList"/>
    <dgm:cxn modelId="{11FDA5FF-1E6E-4B66-9D03-CE0507959ADA}" type="presParOf" srcId="{F1D5F3A3-AF47-4AB2-9C92-740255499328}" destId="{FA866734-E1FA-4B9F-9473-2C2A9DBB7BAE}" srcOrd="3" destOrd="0" presId="urn:microsoft.com/office/officeart/2018/5/layout/IconCircleLabelList"/>
    <dgm:cxn modelId="{982CA869-BC7F-4592-9B77-FCA4782E7CA5}" type="presParOf" srcId="{6215EAAA-8AD5-4EB5-9E6D-D4474BA42E67}" destId="{0D68AC42-F6A6-4ED9-8530-429F13930109}" srcOrd="3" destOrd="0" presId="urn:microsoft.com/office/officeart/2018/5/layout/IconCircleLabelList"/>
    <dgm:cxn modelId="{81C21860-1328-4E72-93BF-28EFE10D6459}" type="presParOf" srcId="{6215EAAA-8AD5-4EB5-9E6D-D4474BA42E67}" destId="{D8FFE241-19CB-4115-9683-2159B6AF4AF6}" srcOrd="4" destOrd="0" presId="urn:microsoft.com/office/officeart/2018/5/layout/IconCircleLabelList"/>
    <dgm:cxn modelId="{82CE1FE2-9D32-40FF-B389-A80FD2C31D69}" type="presParOf" srcId="{D8FFE241-19CB-4115-9683-2159B6AF4AF6}" destId="{056B95F1-9885-4945-88CA-2897C6689901}" srcOrd="0" destOrd="0" presId="urn:microsoft.com/office/officeart/2018/5/layout/IconCircleLabelList"/>
    <dgm:cxn modelId="{24A32D71-178D-4AC8-A439-65290C6F300C}" type="presParOf" srcId="{D8FFE241-19CB-4115-9683-2159B6AF4AF6}" destId="{1247A58A-6563-4E07-B62F-0A74E192E4A6}" srcOrd="1" destOrd="0" presId="urn:microsoft.com/office/officeart/2018/5/layout/IconCircleLabelList"/>
    <dgm:cxn modelId="{696BE5B4-892D-4EAE-AC2B-BBF3A063D909}" type="presParOf" srcId="{D8FFE241-19CB-4115-9683-2159B6AF4AF6}" destId="{5EBAB86D-AFC9-4715-A1C9-256A619A7075}" srcOrd="2" destOrd="0" presId="urn:microsoft.com/office/officeart/2018/5/layout/IconCircleLabelList"/>
    <dgm:cxn modelId="{2F44C859-1ECD-4BF6-972E-A497360DE3EE}" type="presParOf" srcId="{D8FFE241-19CB-4115-9683-2159B6AF4AF6}" destId="{9D633CB9-C9C4-40E6-9232-80E71F7006CE}" srcOrd="3" destOrd="0" presId="urn:microsoft.com/office/officeart/2018/5/layout/IconCircleLabelList"/>
    <dgm:cxn modelId="{2D2C9BBE-06D7-4D9A-89F5-2D19A20EDA46}" type="presParOf" srcId="{6215EAAA-8AD5-4EB5-9E6D-D4474BA42E67}" destId="{F3C615F8-E4E5-466C-8AF1-D1208260AED0}" srcOrd="5" destOrd="0" presId="urn:microsoft.com/office/officeart/2018/5/layout/IconCircleLabelList"/>
    <dgm:cxn modelId="{8CE42348-38A6-439F-8D4B-08785668914D}" type="presParOf" srcId="{6215EAAA-8AD5-4EB5-9E6D-D4474BA42E67}" destId="{44B99C51-9422-4F2B-BFD7-076B25F448C6}" srcOrd="6" destOrd="0" presId="urn:microsoft.com/office/officeart/2018/5/layout/IconCircleLabelList"/>
    <dgm:cxn modelId="{1782B9F9-2AE7-4844-9699-A40AF3C868B8}" type="presParOf" srcId="{44B99C51-9422-4F2B-BFD7-076B25F448C6}" destId="{E0A43067-263E-4577-9166-B1FD0FB59A63}" srcOrd="0" destOrd="0" presId="urn:microsoft.com/office/officeart/2018/5/layout/IconCircleLabelList"/>
    <dgm:cxn modelId="{710C61B7-5B7C-409C-9B82-136AD7340007}" type="presParOf" srcId="{44B99C51-9422-4F2B-BFD7-076B25F448C6}" destId="{1674C5A2-BA8D-477F-ACCD-B0F5AA0A671B}" srcOrd="1" destOrd="0" presId="urn:microsoft.com/office/officeart/2018/5/layout/IconCircleLabelList"/>
    <dgm:cxn modelId="{0EE9F1F3-443E-4D8D-86C0-51F494AF32F0}" type="presParOf" srcId="{44B99C51-9422-4F2B-BFD7-076B25F448C6}" destId="{B5344039-9F30-4C6D-A528-60B14AF4C1DA}" srcOrd="2" destOrd="0" presId="urn:microsoft.com/office/officeart/2018/5/layout/IconCircleLabelList"/>
    <dgm:cxn modelId="{44E5086B-B273-40CE-BF5D-BB60916AC7A5}" type="presParOf" srcId="{44B99C51-9422-4F2B-BFD7-076B25F448C6}" destId="{92AB2E04-A36A-43F5-8DFF-9842EF88DA32}"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39439A3-6F5D-4DCE-9EA0-4E6958730B51}" type="doc">
      <dgm:prSet loTypeId="urn:microsoft.com/office/officeart/2018/5/layout/IconCircleLabelList" loCatId="icon" qsTypeId="urn:microsoft.com/office/officeart/2005/8/quickstyle/simple1" qsCatId="simple" csTypeId="urn:microsoft.com/office/officeart/2018/5/colors/Iconchunking_coloredtext_accent1_2" csCatId="accent1" phldr="1"/>
      <dgm:spPr/>
      <dgm:t>
        <a:bodyPr/>
        <a:lstStyle/>
        <a:p>
          <a:endParaRPr lang="de-DE"/>
        </a:p>
      </dgm:t>
    </dgm:pt>
    <dgm:pt modelId="{E720EE6B-CE30-43DA-9638-4D754C1352FC}">
      <dgm:prSet phldr="0" custT="1"/>
      <dgm:spPr/>
      <dgm:t>
        <a:bodyPr/>
        <a:lstStyle/>
        <a:p>
          <a:pPr algn="ctr"/>
          <a:r>
            <a:rPr lang="de-AT" sz="1600" b="1" i="0" u="none" strike="noStrike" cap="all" baseline="0" noProof="0" dirty="0">
              <a:solidFill>
                <a:schemeClr val="accent1"/>
              </a:solidFill>
              <a:latin typeface="Franklin Gothic Book"/>
            </a:rPr>
            <a:t>Schutz vor Cyberangriffen</a:t>
          </a:r>
        </a:p>
      </dgm:t>
    </dgm:pt>
    <dgm:pt modelId="{F7E7FB78-07DB-4B40-8CAE-EF898DBB610E}" type="parTrans" cxnId="{0DCF57D5-ABBA-4FD7-8CA2-80694406B6CF}">
      <dgm:prSet/>
      <dgm:spPr/>
      <dgm:t>
        <a:bodyPr/>
        <a:lstStyle/>
        <a:p>
          <a:endParaRPr lang="de-DE"/>
        </a:p>
      </dgm:t>
    </dgm:pt>
    <dgm:pt modelId="{439B6E9C-AAF5-4552-B437-62E51EAFC263}" type="sibTrans" cxnId="{0DCF57D5-ABBA-4FD7-8CA2-80694406B6CF}">
      <dgm:prSet/>
      <dgm:spPr/>
      <dgm:t>
        <a:bodyPr/>
        <a:lstStyle/>
        <a:p>
          <a:pPr>
            <a:lnSpc>
              <a:spcPct val="100000"/>
            </a:lnSpc>
          </a:pPr>
          <a:endParaRPr lang="de-DE"/>
        </a:p>
      </dgm:t>
    </dgm:pt>
    <dgm:pt modelId="{5178873C-56D7-4FA4-88D1-EEF50330D165}">
      <dgm:prSet custT="1"/>
      <dgm:spPr/>
      <dgm:t>
        <a:bodyPr/>
        <a:lstStyle/>
        <a:p>
          <a:pPr>
            <a:lnSpc>
              <a:spcPct val="100000"/>
            </a:lnSpc>
            <a:defRPr cap="all"/>
          </a:pPr>
          <a:r>
            <a:rPr lang="de-AT" sz="1600" b="1" dirty="0"/>
            <a:t>Sichere Kundendaten</a:t>
          </a:r>
        </a:p>
      </dgm:t>
    </dgm:pt>
    <dgm:pt modelId="{20F8EB95-ABDF-4EDC-AEB2-650AB3723069}" type="parTrans" cxnId="{423E914C-9346-4D7E-B9EA-E67F81C8A1CC}">
      <dgm:prSet/>
      <dgm:spPr/>
      <dgm:t>
        <a:bodyPr/>
        <a:lstStyle/>
        <a:p>
          <a:endParaRPr lang="de-DE"/>
        </a:p>
      </dgm:t>
    </dgm:pt>
    <dgm:pt modelId="{DA09168C-32A8-4F5B-AAEB-CAFC52B10975}" type="sibTrans" cxnId="{423E914C-9346-4D7E-B9EA-E67F81C8A1CC}">
      <dgm:prSet/>
      <dgm:spPr/>
      <dgm:t>
        <a:bodyPr/>
        <a:lstStyle/>
        <a:p>
          <a:pPr>
            <a:lnSpc>
              <a:spcPct val="100000"/>
            </a:lnSpc>
          </a:pPr>
          <a:endParaRPr lang="de-DE"/>
        </a:p>
      </dgm:t>
    </dgm:pt>
    <dgm:pt modelId="{12F19563-596D-4262-A187-1301C59E1131}">
      <dgm:prSet custT="1"/>
      <dgm:spPr/>
      <dgm:t>
        <a:bodyPr/>
        <a:lstStyle/>
        <a:p>
          <a:pPr>
            <a:lnSpc>
              <a:spcPct val="100000"/>
            </a:lnSpc>
            <a:defRPr cap="all"/>
          </a:pPr>
          <a:r>
            <a:rPr lang="de-AT" sz="1600" b="1" dirty="0"/>
            <a:t>Geräte schützen</a:t>
          </a:r>
          <a:endParaRPr lang="de-AT" sz="1200" dirty="0"/>
        </a:p>
      </dgm:t>
    </dgm:pt>
    <dgm:pt modelId="{72424B85-DE9E-4CF9-9C07-92D4C7706030}" type="parTrans" cxnId="{76FA2E80-3969-41EC-A43C-F8EEA539C6B4}">
      <dgm:prSet/>
      <dgm:spPr/>
      <dgm:t>
        <a:bodyPr/>
        <a:lstStyle/>
        <a:p>
          <a:endParaRPr lang="de-DE"/>
        </a:p>
      </dgm:t>
    </dgm:pt>
    <dgm:pt modelId="{2FB245C7-4E39-433A-A756-16541ABBB52F}" type="sibTrans" cxnId="{76FA2E80-3969-41EC-A43C-F8EEA539C6B4}">
      <dgm:prSet/>
      <dgm:spPr/>
      <dgm:t>
        <a:bodyPr/>
        <a:lstStyle/>
        <a:p>
          <a:endParaRPr lang="de-DE"/>
        </a:p>
      </dgm:t>
    </dgm:pt>
    <dgm:pt modelId="{50A19C2C-887C-485E-A108-DD0C432C155D}">
      <dgm:prSet custT="1"/>
      <dgm:spPr/>
      <dgm:t>
        <a:bodyPr/>
        <a:lstStyle/>
        <a:p>
          <a:pPr>
            <a:lnSpc>
              <a:spcPct val="100000"/>
            </a:lnSpc>
            <a:defRPr cap="all"/>
          </a:pPr>
          <a:r>
            <a:rPr lang="de-AT" sz="1600" b="1" dirty="0"/>
            <a:t>Leichtes IT-Management</a:t>
          </a:r>
        </a:p>
      </dgm:t>
    </dgm:pt>
    <dgm:pt modelId="{0F31EA4F-EDC0-4FD7-85BA-434839F06348}" type="parTrans" cxnId="{D7086B57-C3C3-4CEE-8153-75B22A251A8F}">
      <dgm:prSet/>
      <dgm:spPr/>
      <dgm:t>
        <a:bodyPr/>
        <a:lstStyle/>
        <a:p>
          <a:endParaRPr lang="de-AT"/>
        </a:p>
      </dgm:t>
    </dgm:pt>
    <dgm:pt modelId="{BC3FF724-5C95-4ECE-A967-09BE8C979CCC}" type="sibTrans" cxnId="{D7086B57-C3C3-4CEE-8153-75B22A251A8F}">
      <dgm:prSet/>
      <dgm:spPr/>
      <dgm:t>
        <a:bodyPr/>
        <a:lstStyle/>
        <a:p>
          <a:endParaRPr lang="de-AT"/>
        </a:p>
      </dgm:t>
    </dgm:pt>
    <dgm:pt modelId="{6215EAAA-8AD5-4EB5-9E6D-D4474BA42E67}" type="pres">
      <dgm:prSet presAssocID="{139439A3-6F5D-4DCE-9EA0-4E6958730B51}" presName="root" presStyleCnt="0">
        <dgm:presLayoutVars>
          <dgm:dir/>
          <dgm:resizeHandles val="exact"/>
        </dgm:presLayoutVars>
      </dgm:prSet>
      <dgm:spPr/>
    </dgm:pt>
    <dgm:pt modelId="{3BFC869F-34E0-4AD0-AAC9-FB151EA9B46B}" type="pres">
      <dgm:prSet presAssocID="{E720EE6B-CE30-43DA-9638-4D754C1352FC}" presName="compNode" presStyleCnt="0"/>
      <dgm:spPr/>
    </dgm:pt>
    <dgm:pt modelId="{F0BA2068-268C-4C92-AA3C-A8515676B898}" type="pres">
      <dgm:prSet presAssocID="{E720EE6B-CE30-43DA-9638-4D754C1352FC}" presName="iconBgRect" presStyleLbl="bgShp" presStyleIdx="0" presStyleCnt="4"/>
      <dgm:spPr/>
    </dgm:pt>
    <dgm:pt modelId="{280163A4-09F5-4F64-ABA2-94319AD9DC32}" type="pres">
      <dgm:prSet presAssocID="{E720EE6B-CE30-43DA-9638-4D754C1352FC}" presName="iconRect" presStyleLbl="node1" presStyleIdx="0" presStyleCnt="4"/>
      <dgm:spPr>
        <a:solidFill>
          <a:srgbClr val="ED8428"/>
        </a:solidFill>
        <a:ln>
          <a:noFill/>
        </a:ln>
      </dgm:spPr>
      <dgm:extLst>
        <a:ext uri="{E40237B7-FDA0-4F09-8148-C483321AD2D9}">
          <dgm14:cNvPr xmlns:dgm14="http://schemas.microsoft.com/office/drawing/2010/diagram" id="0" name="" descr="Glühlampe"/>
        </a:ext>
      </dgm:extLst>
    </dgm:pt>
    <dgm:pt modelId="{E9A50C8E-3B0A-495E-A873-1B91D7284223}" type="pres">
      <dgm:prSet presAssocID="{E720EE6B-CE30-43DA-9638-4D754C1352FC}" presName="spaceRect" presStyleCnt="0"/>
      <dgm:spPr/>
    </dgm:pt>
    <dgm:pt modelId="{4BFF6318-0C82-4348-8590-5AFC0CA527C0}" type="pres">
      <dgm:prSet presAssocID="{E720EE6B-CE30-43DA-9638-4D754C1352FC}" presName="textRect" presStyleLbl="revTx" presStyleIdx="0" presStyleCnt="4">
        <dgm:presLayoutVars>
          <dgm:chMax val="1"/>
          <dgm:chPref val="1"/>
        </dgm:presLayoutVars>
      </dgm:prSet>
      <dgm:spPr/>
    </dgm:pt>
    <dgm:pt modelId="{F4A3AC95-165B-404D-B5AC-D61E3B6B3188}" type="pres">
      <dgm:prSet presAssocID="{439B6E9C-AAF5-4552-B437-62E51EAFC263}" presName="sibTrans" presStyleCnt="0"/>
      <dgm:spPr/>
    </dgm:pt>
    <dgm:pt modelId="{F1D5F3A3-AF47-4AB2-9C92-740255499328}" type="pres">
      <dgm:prSet presAssocID="{5178873C-56D7-4FA4-88D1-EEF50330D165}" presName="compNode" presStyleCnt="0"/>
      <dgm:spPr/>
    </dgm:pt>
    <dgm:pt modelId="{3976AE6E-2236-427B-B378-DCFE086277B3}" type="pres">
      <dgm:prSet presAssocID="{5178873C-56D7-4FA4-88D1-EEF50330D165}" presName="iconBgRect" presStyleLbl="bgShp" presStyleIdx="1" presStyleCnt="4"/>
      <dgm:spPr/>
    </dgm:pt>
    <dgm:pt modelId="{7296C481-B88A-482B-A413-7370660E4A7D}" type="pres">
      <dgm:prSet presAssocID="{5178873C-56D7-4FA4-88D1-EEF50330D165}" presName="iconRect" presStyleLbl="node1" presStyleIdx="1" presStyleCnt="4"/>
      <dgm:spPr>
        <a:solidFill>
          <a:srgbClr val="ED8428"/>
        </a:solidFill>
        <a:ln>
          <a:noFill/>
        </a:ln>
      </dgm:spPr>
      <dgm:extLst>
        <a:ext uri="{E40237B7-FDA0-4F09-8148-C483321AD2D9}">
          <dgm14:cNvPr xmlns:dgm14="http://schemas.microsoft.com/office/drawing/2010/diagram" id="0" name="" descr="Filter"/>
        </a:ext>
      </dgm:extLst>
    </dgm:pt>
    <dgm:pt modelId="{4F773003-6B27-46BF-8BB9-0A2358ABBC0C}" type="pres">
      <dgm:prSet presAssocID="{5178873C-56D7-4FA4-88D1-EEF50330D165}" presName="spaceRect" presStyleCnt="0"/>
      <dgm:spPr/>
    </dgm:pt>
    <dgm:pt modelId="{FA866734-E1FA-4B9F-9473-2C2A9DBB7BAE}" type="pres">
      <dgm:prSet presAssocID="{5178873C-56D7-4FA4-88D1-EEF50330D165}" presName="textRect" presStyleLbl="revTx" presStyleIdx="1" presStyleCnt="4">
        <dgm:presLayoutVars>
          <dgm:chMax val="1"/>
          <dgm:chPref val="1"/>
        </dgm:presLayoutVars>
      </dgm:prSet>
      <dgm:spPr/>
    </dgm:pt>
    <dgm:pt modelId="{0D68AC42-F6A6-4ED9-8530-429F13930109}" type="pres">
      <dgm:prSet presAssocID="{DA09168C-32A8-4F5B-AAEB-CAFC52B10975}" presName="sibTrans" presStyleCnt="0"/>
      <dgm:spPr/>
    </dgm:pt>
    <dgm:pt modelId="{D8FFE241-19CB-4115-9683-2159B6AF4AF6}" type="pres">
      <dgm:prSet presAssocID="{12F19563-596D-4262-A187-1301C59E1131}" presName="compNode" presStyleCnt="0"/>
      <dgm:spPr/>
    </dgm:pt>
    <dgm:pt modelId="{056B95F1-9885-4945-88CA-2897C6689901}" type="pres">
      <dgm:prSet presAssocID="{12F19563-596D-4262-A187-1301C59E1131}" presName="iconBgRect" presStyleLbl="bgShp" presStyleIdx="2" presStyleCnt="4"/>
      <dgm:spPr/>
    </dgm:pt>
    <dgm:pt modelId="{1247A58A-6563-4E07-B62F-0A74E192E4A6}" type="pres">
      <dgm:prSet presAssocID="{12F19563-596D-4262-A187-1301C59E1131}" presName="iconRect" presStyleLbl="node1" presStyleIdx="2" presStyleCnt="4"/>
      <dgm:spPr>
        <a:solidFill>
          <a:srgbClr val="ED8428"/>
        </a:solidFill>
        <a:ln>
          <a:noFill/>
        </a:ln>
      </dgm:spPr>
      <dgm:extLst>
        <a:ext uri="{E40237B7-FDA0-4F09-8148-C483321AD2D9}">
          <dgm14:cNvPr xmlns:dgm14="http://schemas.microsoft.com/office/drawing/2010/diagram" id="0" name="" descr="Bar chart"/>
        </a:ext>
      </dgm:extLst>
    </dgm:pt>
    <dgm:pt modelId="{5EBAB86D-AFC9-4715-A1C9-256A619A7075}" type="pres">
      <dgm:prSet presAssocID="{12F19563-596D-4262-A187-1301C59E1131}" presName="spaceRect" presStyleCnt="0"/>
      <dgm:spPr/>
    </dgm:pt>
    <dgm:pt modelId="{9D633CB9-C9C4-40E6-9232-80E71F7006CE}" type="pres">
      <dgm:prSet presAssocID="{12F19563-596D-4262-A187-1301C59E1131}" presName="textRect" presStyleLbl="revTx" presStyleIdx="2" presStyleCnt="4">
        <dgm:presLayoutVars>
          <dgm:chMax val="1"/>
          <dgm:chPref val="1"/>
        </dgm:presLayoutVars>
      </dgm:prSet>
      <dgm:spPr/>
    </dgm:pt>
    <dgm:pt modelId="{F3C615F8-E4E5-466C-8AF1-D1208260AED0}" type="pres">
      <dgm:prSet presAssocID="{2FB245C7-4E39-433A-A756-16541ABBB52F}" presName="sibTrans" presStyleCnt="0"/>
      <dgm:spPr/>
    </dgm:pt>
    <dgm:pt modelId="{44B99C51-9422-4F2B-BFD7-076B25F448C6}" type="pres">
      <dgm:prSet presAssocID="{50A19C2C-887C-485E-A108-DD0C432C155D}" presName="compNode" presStyleCnt="0"/>
      <dgm:spPr/>
    </dgm:pt>
    <dgm:pt modelId="{E0A43067-263E-4577-9166-B1FD0FB59A63}" type="pres">
      <dgm:prSet presAssocID="{50A19C2C-887C-485E-A108-DD0C432C155D}" presName="iconBgRect" presStyleLbl="bgShp" presStyleIdx="3" presStyleCnt="4"/>
      <dgm:spPr/>
    </dgm:pt>
    <dgm:pt modelId="{1674C5A2-BA8D-477F-ACCD-B0F5AA0A671B}" type="pres">
      <dgm:prSet presAssocID="{50A19C2C-887C-485E-A108-DD0C432C155D}" presName="iconRect" presStyleLbl="node1" presStyleIdx="3" presStyleCnt="4"/>
      <dgm:spPr>
        <a:solidFill>
          <a:srgbClr val="ED8428"/>
        </a:solidFill>
      </dgm:spPr>
    </dgm:pt>
    <dgm:pt modelId="{B5344039-9F30-4C6D-A528-60B14AF4C1DA}" type="pres">
      <dgm:prSet presAssocID="{50A19C2C-887C-485E-A108-DD0C432C155D}" presName="spaceRect" presStyleCnt="0"/>
      <dgm:spPr/>
    </dgm:pt>
    <dgm:pt modelId="{92AB2E04-A36A-43F5-8DFF-9842EF88DA32}" type="pres">
      <dgm:prSet presAssocID="{50A19C2C-887C-485E-A108-DD0C432C155D}" presName="textRect" presStyleLbl="revTx" presStyleIdx="3" presStyleCnt="4">
        <dgm:presLayoutVars>
          <dgm:chMax val="1"/>
          <dgm:chPref val="1"/>
        </dgm:presLayoutVars>
      </dgm:prSet>
      <dgm:spPr/>
    </dgm:pt>
  </dgm:ptLst>
  <dgm:cxnLst>
    <dgm:cxn modelId="{423E914C-9346-4D7E-B9EA-E67F81C8A1CC}" srcId="{139439A3-6F5D-4DCE-9EA0-4E6958730B51}" destId="{5178873C-56D7-4FA4-88D1-EEF50330D165}" srcOrd="1" destOrd="0" parTransId="{20F8EB95-ABDF-4EDC-AEB2-650AB3723069}" sibTransId="{DA09168C-32A8-4F5B-AAEB-CAFC52B10975}"/>
    <dgm:cxn modelId="{D7086B57-C3C3-4CEE-8153-75B22A251A8F}" srcId="{139439A3-6F5D-4DCE-9EA0-4E6958730B51}" destId="{50A19C2C-887C-485E-A108-DD0C432C155D}" srcOrd="3" destOrd="0" parTransId="{0F31EA4F-EDC0-4FD7-85BA-434839F06348}" sibTransId="{BC3FF724-5C95-4ECE-A967-09BE8C979CCC}"/>
    <dgm:cxn modelId="{76FA2E80-3969-41EC-A43C-F8EEA539C6B4}" srcId="{139439A3-6F5D-4DCE-9EA0-4E6958730B51}" destId="{12F19563-596D-4262-A187-1301C59E1131}" srcOrd="2" destOrd="0" parTransId="{72424B85-DE9E-4CF9-9C07-92D4C7706030}" sibTransId="{2FB245C7-4E39-433A-A756-16541ABBB52F}"/>
    <dgm:cxn modelId="{B0C08797-2C6A-4DD1-9CA9-2EA6449C69C5}" type="presOf" srcId="{50A19C2C-887C-485E-A108-DD0C432C155D}" destId="{92AB2E04-A36A-43F5-8DFF-9842EF88DA32}" srcOrd="0" destOrd="0" presId="urn:microsoft.com/office/officeart/2018/5/layout/IconCircleLabelList"/>
    <dgm:cxn modelId="{AD925EA9-2349-45B7-AD8F-32F2967B887C}" type="presOf" srcId="{5178873C-56D7-4FA4-88D1-EEF50330D165}" destId="{FA866734-E1FA-4B9F-9473-2C2A9DBB7BAE}" srcOrd="0" destOrd="0" presId="urn:microsoft.com/office/officeart/2018/5/layout/IconCircleLabelList"/>
    <dgm:cxn modelId="{CE4B12BD-A8FB-45C1-9090-1992CC9B4748}" type="presOf" srcId="{139439A3-6F5D-4DCE-9EA0-4E6958730B51}" destId="{6215EAAA-8AD5-4EB5-9E6D-D4474BA42E67}" srcOrd="0" destOrd="0" presId="urn:microsoft.com/office/officeart/2018/5/layout/IconCircleLabelList"/>
    <dgm:cxn modelId="{0DCF57D5-ABBA-4FD7-8CA2-80694406B6CF}" srcId="{139439A3-6F5D-4DCE-9EA0-4E6958730B51}" destId="{E720EE6B-CE30-43DA-9638-4D754C1352FC}" srcOrd="0" destOrd="0" parTransId="{F7E7FB78-07DB-4B40-8CAE-EF898DBB610E}" sibTransId="{439B6E9C-AAF5-4552-B437-62E51EAFC263}"/>
    <dgm:cxn modelId="{04D444DB-3B2C-4A66-88E4-8B8AF795182D}" type="presOf" srcId="{E720EE6B-CE30-43DA-9638-4D754C1352FC}" destId="{4BFF6318-0C82-4348-8590-5AFC0CA527C0}" srcOrd="0" destOrd="0" presId="urn:microsoft.com/office/officeart/2018/5/layout/IconCircleLabelList"/>
    <dgm:cxn modelId="{864729EB-8525-4AD8-9DCE-22EB800645D6}" type="presOf" srcId="{12F19563-596D-4262-A187-1301C59E1131}" destId="{9D633CB9-C9C4-40E6-9232-80E71F7006CE}" srcOrd="0" destOrd="0" presId="urn:microsoft.com/office/officeart/2018/5/layout/IconCircleLabelList"/>
    <dgm:cxn modelId="{FCF2A8AF-B940-480E-B371-20F4BE1D8C50}" type="presParOf" srcId="{6215EAAA-8AD5-4EB5-9E6D-D4474BA42E67}" destId="{3BFC869F-34E0-4AD0-AAC9-FB151EA9B46B}" srcOrd="0" destOrd="0" presId="urn:microsoft.com/office/officeart/2018/5/layout/IconCircleLabelList"/>
    <dgm:cxn modelId="{1628CE3B-6F88-47E0-A5EA-D60613770DA4}" type="presParOf" srcId="{3BFC869F-34E0-4AD0-AAC9-FB151EA9B46B}" destId="{F0BA2068-268C-4C92-AA3C-A8515676B898}" srcOrd="0" destOrd="0" presId="urn:microsoft.com/office/officeart/2018/5/layout/IconCircleLabelList"/>
    <dgm:cxn modelId="{B1C56BCA-86FB-4523-AEE0-3F8CB62941C0}" type="presParOf" srcId="{3BFC869F-34E0-4AD0-AAC9-FB151EA9B46B}" destId="{280163A4-09F5-4F64-ABA2-94319AD9DC32}" srcOrd="1" destOrd="0" presId="urn:microsoft.com/office/officeart/2018/5/layout/IconCircleLabelList"/>
    <dgm:cxn modelId="{756F2F9B-563E-4B3F-BFA6-07DEE1EB4B4E}" type="presParOf" srcId="{3BFC869F-34E0-4AD0-AAC9-FB151EA9B46B}" destId="{E9A50C8E-3B0A-495E-A873-1B91D7284223}" srcOrd="2" destOrd="0" presId="urn:microsoft.com/office/officeart/2018/5/layout/IconCircleLabelList"/>
    <dgm:cxn modelId="{CA8E02C0-DDA8-4560-ABA7-F6D5F03A4978}" type="presParOf" srcId="{3BFC869F-34E0-4AD0-AAC9-FB151EA9B46B}" destId="{4BFF6318-0C82-4348-8590-5AFC0CA527C0}" srcOrd="3" destOrd="0" presId="urn:microsoft.com/office/officeart/2018/5/layout/IconCircleLabelList"/>
    <dgm:cxn modelId="{B91E4B2F-74D4-4A09-8CA9-E39CFF22B428}" type="presParOf" srcId="{6215EAAA-8AD5-4EB5-9E6D-D4474BA42E67}" destId="{F4A3AC95-165B-404D-B5AC-D61E3B6B3188}" srcOrd="1" destOrd="0" presId="urn:microsoft.com/office/officeart/2018/5/layout/IconCircleLabelList"/>
    <dgm:cxn modelId="{1B5C0AFF-E99D-4D70-90CE-2434E61FAE91}" type="presParOf" srcId="{6215EAAA-8AD5-4EB5-9E6D-D4474BA42E67}" destId="{F1D5F3A3-AF47-4AB2-9C92-740255499328}" srcOrd="2" destOrd="0" presId="urn:microsoft.com/office/officeart/2018/5/layout/IconCircleLabelList"/>
    <dgm:cxn modelId="{FB5C3EE8-13ED-4582-9F57-307E4FF0BAE5}" type="presParOf" srcId="{F1D5F3A3-AF47-4AB2-9C92-740255499328}" destId="{3976AE6E-2236-427B-B378-DCFE086277B3}" srcOrd="0" destOrd="0" presId="urn:microsoft.com/office/officeart/2018/5/layout/IconCircleLabelList"/>
    <dgm:cxn modelId="{4C7FB1DD-0753-4957-8A6B-2420E2331933}" type="presParOf" srcId="{F1D5F3A3-AF47-4AB2-9C92-740255499328}" destId="{7296C481-B88A-482B-A413-7370660E4A7D}" srcOrd="1" destOrd="0" presId="urn:microsoft.com/office/officeart/2018/5/layout/IconCircleLabelList"/>
    <dgm:cxn modelId="{B5B7557D-3A83-417A-8235-C43AF5D645DA}" type="presParOf" srcId="{F1D5F3A3-AF47-4AB2-9C92-740255499328}" destId="{4F773003-6B27-46BF-8BB9-0A2358ABBC0C}" srcOrd="2" destOrd="0" presId="urn:microsoft.com/office/officeart/2018/5/layout/IconCircleLabelList"/>
    <dgm:cxn modelId="{11FDA5FF-1E6E-4B66-9D03-CE0507959ADA}" type="presParOf" srcId="{F1D5F3A3-AF47-4AB2-9C92-740255499328}" destId="{FA866734-E1FA-4B9F-9473-2C2A9DBB7BAE}" srcOrd="3" destOrd="0" presId="urn:microsoft.com/office/officeart/2018/5/layout/IconCircleLabelList"/>
    <dgm:cxn modelId="{982CA869-BC7F-4592-9B77-FCA4782E7CA5}" type="presParOf" srcId="{6215EAAA-8AD5-4EB5-9E6D-D4474BA42E67}" destId="{0D68AC42-F6A6-4ED9-8530-429F13930109}" srcOrd="3" destOrd="0" presId="urn:microsoft.com/office/officeart/2018/5/layout/IconCircleLabelList"/>
    <dgm:cxn modelId="{81C21860-1328-4E72-93BF-28EFE10D6459}" type="presParOf" srcId="{6215EAAA-8AD5-4EB5-9E6D-D4474BA42E67}" destId="{D8FFE241-19CB-4115-9683-2159B6AF4AF6}" srcOrd="4" destOrd="0" presId="urn:microsoft.com/office/officeart/2018/5/layout/IconCircleLabelList"/>
    <dgm:cxn modelId="{82CE1FE2-9D32-40FF-B389-A80FD2C31D69}" type="presParOf" srcId="{D8FFE241-19CB-4115-9683-2159B6AF4AF6}" destId="{056B95F1-9885-4945-88CA-2897C6689901}" srcOrd="0" destOrd="0" presId="urn:microsoft.com/office/officeart/2018/5/layout/IconCircleLabelList"/>
    <dgm:cxn modelId="{24A32D71-178D-4AC8-A439-65290C6F300C}" type="presParOf" srcId="{D8FFE241-19CB-4115-9683-2159B6AF4AF6}" destId="{1247A58A-6563-4E07-B62F-0A74E192E4A6}" srcOrd="1" destOrd="0" presId="urn:microsoft.com/office/officeart/2018/5/layout/IconCircleLabelList"/>
    <dgm:cxn modelId="{696BE5B4-892D-4EAE-AC2B-BBF3A063D909}" type="presParOf" srcId="{D8FFE241-19CB-4115-9683-2159B6AF4AF6}" destId="{5EBAB86D-AFC9-4715-A1C9-256A619A7075}" srcOrd="2" destOrd="0" presId="urn:microsoft.com/office/officeart/2018/5/layout/IconCircleLabelList"/>
    <dgm:cxn modelId="{2F44C859-1ECD-4BF6-972E-A497360DE3EE}" type="presParOf" srcId="{D8FFE241-19CB-4115-9683-2159B6AF4AF6}" destId="{9D633CB9-C9C4-40E6-9232-80E71F7006CE}" srcOrd="3" destOrd="0" presId="urn:microsoft.com/office/officeart/2018/5/layout/IconCircleLabelList"/>
    <dgm:cxn modelId="{2D2C9BBE-06D7-4D9A-89F5-2D19A20EDA46}" type="presParOf" srcId="{6215EAAA-8AD5-4EB5-9E6D-D4474BA42E67}" destId="{F3C615F8-E4E5-466C-8AF1-D1208260AED0}" srcOrd="5" destOrd="0" presId="urn:microsoft.com/office/officeart/2018/5/layout/IconCircleLabelList"/>
    <dgm:cxn modelId="{8CE42348-38A6-439F-8D4B-08785668914D}" type="presParOf" srcId="{6215EAAA-8AD5-4EB5-9E6D-D4474BA42E67}" destId="{44B99C51-9422-4F2B-BFD7-076B25F448C6}" srcOrd="6" destOrd="0" presId="urn:microsoft.com/office/officeart/2018/5/layout/IconCircleLabelList"/>
    <dgm:cxn modelId="{1782B9F9-2AE7-4844-9699-A40AF3C868B8}" type="presParOf" srcId="{44B99C51-9422-4F2B-BFD7-076B25F448C6}" destId="{E0A43067-263E-4577-9166-B1FD0FB59A63}" srcOrd="0" destOrd="0" presId="urn:microsoft.com/office/officeart/2018/5/layout/IconCircleLabelList"/>
    <dgm:cxn modelId="{710C61B7-5B7C-409C-9B82-136AD7340007}" type="presParOf" srcId="{44B99C51-9422-4F2B-BFD7-076B25F448C6}" destId="{1674C5A2-BA8D-477F-ACCD-B0F5AA0A671B}" srcOrd="1" destOrd="0" presId="urn:microsoft.com/office/officeart/2018/5/layout/IconCircleLabelList"/>
    <dgm:cxn modelId="{0EE9F1F3-443E-4D8D-86C0-51F494AF32F0}" type="presParOf" srcId="{44B99C51-9422-4F2B-BFD7-076B25F448C6}" destId="{B5344039-9F30-4C6D-A528-60B14AF4C1DA}" srcOrd="2" destOrd="0" presId="urn:microsoft.com/office/officeart/2018/5/layout/IconCircleLabelList"/>
    <dgm:cxn modelId="{44E5086B-B273-40CE-BF5D-BB60916AC7A5}" type="presParOf" srcId="{44B99C51-9422-4F2B-BFD7-076B25F448C6}" destId="{92AB2E04-A36A-43F5-8DFF-9842EF88DA32}"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39439A3-6F5D-4DCE-9EA0-4E6958730B51}"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de-DE"/>
        </a:p>
      </dgm:t>
    </dgm:pt>
    <dgm:pt modelId="{E720EE6B-CE30-43DA-9638-4D754C1352FC}">
      <dgm:prSet phldr="0" custT="1"/>
      <dgm:spPr/>
      <dgm:t>
        <a:bodyPr/>
        <a:lstStyle/>
        <a:p>
          <a:pPr>
            <a:buNone/>
          </a:pPr>
          <a:br>
            <a:rPr lang="de-AT" sz="1600" b="1" i="0" u="none" strike="noStrike" cap="none" baseline="0" noProof="0" dirty="0">
              <a:latin typeface="Franklin Gothic Book"/>
            </a:rPr>
          </a:br>
          <a:r>
            <a:rPr lang="de-DE" sz="1600" b="1" i="0" u="none" strike="noStrike" cap="none" baseline="0" noProof="0" dirty="0">
              <a:latin typeface="Franklin Gothic Book"/>
            </a:rPr>
            <a:t>Teamarbeit und reibungslose Abläufe</a:t>
          </a:r>
        </a:p>
      </dgm:t>
    </dgm:pt>
    <dgm:pt modelId="{F7E7FB78-07DB-4B40-8CAE-EF898DBB610E}" type="parTrans" cxnId="{0DCF57D5-ABBA-4FD7-8CA2-80694406B6CF}">
      <dgm:prSet/>
      <dgm:spPr/>
      <dgm:t>
        <a:bodyPr/>
        <a:lstStyle/>
        <a:p>
          <a:endParaRPr lang="de-DE"/>
        </a:p>
      </dgm:t>
    </dgm:pt>
    <dgm:pt modelId="{439B6E9C-AAF5-4552-B437-62E51EAFC263}" type="sibTrans" cxnId="{0DCF57D5-ABBA-4FD7-8CA2-80694406B6CF}">
      <dgm:prSet/>
      <dgm:spPr/>
      <dgm:t>
        <a:bodyPr/>
        <a:lstStyle/>
        <a:p>
          <a:pPr>
            <a:lnSpc>
              <a:spcPct val="100000"/>
            </a:lnSpc>
          </a:pPr>
          <a:endParaRPr lang="de-DE"/>
        </a:p>
      </dgm:t>
    </dgm:pt>
    <dgm:pt modelId="{5178873C-56D7-4FA4-88D1-EEF50330D165}">
      <dgm:prSet custT="1"/>
      <dgm:spPr/>
      <dgm:t>
        <a:bodyPr/>
        <a:lstStyle/>
        <a:p>
          <a:pPr>
            <a:buNone/>
          </a:pPr>
          <a:br>
            <a:rPr lang="de-AT" sz="1600" b="1" dirty="0"/>
          </a:br>
          <a:r>
            <a:rPr lang="de-AT" sz="1600" b="1" dirty="0"/>
            <a:t>Unternehmensweite Einblicke</a:t>
          </a:r>
          <a:endParaRPr lang="de-DE" sz="1600" b="1" dirty="0"/>
        </a:p>
      </dgm:t>
    </dgm:pt>
    <dgm:pt modelId="{20F8EB95-ABDF-4EDC-AEB2-650AB3723069}" type="parTrans" cxnId="{423E914C-9346-4D7E-B9EA-E67F81C8A1CC}">
      <dgm:prSet/>
      <dgm:spPr/>
      <dgm:t>
        <a:bodyPr/>
        <a:lstStyle/>
        <a:p>
          <a:endParaRPr lang="de-DE"/>
        </a:p>
      </dgm:t>
    </dgm:pt>
    <dgm:pt modelId="{DA09168C-32A8-4F5B-AAEB-CAFC52B10975}" type="sibTrans" cxnId="{423E914C-9346-4D7E-B9EA-E67F81C8A1CC}">
      <dgm:prSet/>
      <dgm:spPr/>
      <dgm:t>
        <a:bodyPr/>
        <a:lstStyle/>
        <a:p>
          <a:pPr>
            <a:lnSpc>
              <a:spcPct val="100000"/>
            </a:lnSpc>
          </a:pPr>
          <a:endParaRPr lang="de-DE"/>
        </a:p>
      </dgm:t>
    </dgm:pt>
    <dgm:pt modelId="{12F19563-596D-4262-A187-1301C59E1131}">
      <dgm:prSet custT="1"/>
      <dgm:spPr/>
      <dgm:t>
        <a:bodyPr/>
        <a:lstStyle/>
        <a:p>
          <a:pPr>
            <a:buNone/>
          </a:pPr>
          <a:br>
            <a:rPr lang="de-AT" sz="1600" b="1" dirty="0"/>
          </a:br>
          <a:r>
            <a:rPr lang="de-AT" sz="1600" b="1" dirty="0"/>
            <a:t>Unterwegs produktiv bleiben</a:t>
          </a:r>
          <a:endParaRPr lang="de-DE" sz="1600" b="1" dirty="0"/>
        </a:p>
      </dgm:t>
    </dgm:pt>
    <dgm:pt modelId="{72424B85-DE9E-4CF9-9C07-92D4C7706030}" type="parTrans" cxnId="{76FA2E80-3969-41EC-A43C-F8EEA539C6B4}">
      <dgm:prSet/>
      <dgm:spPr/>
      <dgm:t>
        <a:bodyPr/>
        <a:lstStyle/>
        <a:p>
          <a:endParaRPr lang="de-DE"/>
        </a:p>
      </dgm:t>
    </dgm:pt>
    <dgm:pt modelId="{2FB245C7-4E39-433A-A756-16541ABBB52F}" type="sibTrans" cxnId="{76FA2E80-3969-41EC-A43C-F8EEA539C6B4}">
      <dgm:prSet/>
      <dgm:spPr/>
      <dgm:t>
        <a:bodyPr/>
        <a:lstStyle/>
        <a:p>
          <a:endParaRPr lang="de-DE"/>
        </a:p>
      </dgm:t>
    </dgm:pt>
    <dgm:pt modelId="{50A19C2C-887C-485E-A108-DD0C432C155D}">
      <dgm:prSet custT="1"/>
      <dgm:spPr/>
      <dgm:t>
        <a:bodyPr/>
        <a:lstStyle/>
        <a:p>
          <a:pPr>
            <a:buNone/>
          </a:pPr>
          <a:br>
            <a:rPr lang="de-AT" sz="1600" b="1" dirty="0"/>
          </a:br>
          <a:r>
            <a:rPr lang="de-AT" sz="1600" b="1" dirty="0"/>
            <a:t>Endpunkte nahtlos verwalten</a:t>
          </a:r>
          <a:endParaRPr lang="de-DE" sz="1600" b="1" dirty="0"/>
        </a:p>
      </dgm:t>
    </dgm:pt>
    <dgm:pt modelId="{0F31EA4F-EDC0-4FD7-85BA-434839F06348}" type="parTrans" cxnId="{D7086B57-C3C3-4CEE-8153-75B22A251A8F}">
      <dgm:prSet/>
      <dgm:spPr/>
      <dgm:t>
        <a:bodyPr/>
        <a:lstStyle/>
        <a:p>
          <a:endParaRPr lang="de-AT"/>
        </a:p>
      </dgm:t>
    </dgm:pt>
    <dgm:pt modelId="{BC3FF724-5C95-4ECE-A967-09BE8C979CCC}" type="sibTrans" cxnId="{D7086B57-C3C3-4CEE-8153-75B22A251A8F}">
      <dgm:prSet/>
      <dgm:spPr/>
      <dgm:t>
        <a:bodyPr/>
        <a:lstStyle/>
        <a:p>
          <a:endParaRPr lang="de-AT"/>
        </a:p>
      </dgm:t>
    </dgm:pt>
    <dgm:pt modelId="{F84DCFB4-A611-4DFB-8CC3-5D03517BDC75}">
      <dgm:prSet custT="1"/>
      <dgm:spPr/>
      <dgm:t>
        <a:bodyPr/>
        <a:lstStyle/>
        <a:p>
          <a:pPr>
            <a:buNone/>
          </a:pPr>
          <a:br>
            <a:rPr lang="de-AT" sz="1600" b="1" dirty="0"/>
          </a:br>
          <a:r>
            <a:rPr lang="de-DE" sz="1600" b="1" dirty="0"/>
            <a:t>Mehr erreichen mit KI-fähigen Tools</a:t>
          </a:r>
        </a:p>
      </dgm:t>
    </dgm:pt>
    <dgm:pt modelId="{30D6C683-5C60-40B8-B26A-0F5D95C95A95}" type="parTrans" cxnId="{FA7C9CF0-A8AE-45FD-A970-FE6686314C9A}">
      <dgm:prSet/>
      <dgm:spPr/>
      <dgm:t>
        <a:bodyPr/>
        <a:lstStyle/>
        <a:p>
          <a:endParaRPr lang="de-AT"/>
        </a:p>
      </dgm:t>
    </dgm:pt>
    <dgm:pt modelId="{31B1D7F4-8959-435F-ADEF-096FD899545D}" type="sibTrans" cxnId="{FA7C9CF0-A8AE-45FD-A970-FE6686314C9A}">
      <dgm:prSet/>
      <dgm:spPr/>
      <dgm:t>
        <a:bodyPr/>
        <a:lstStyle/>
        <a:p>
          <a:endParaRPr lang="de-AT"/>
        </a:p>
      </dgm:t>
    </dgm:pt>
    <dgm:pt modelId="{1FA3E670-AE54-4BB4-8A55-D855844C1085}">
      <dgm:prSet custT="1"/>
      <dgm:spPr/>
      <dgm:t>
        <a:bodyPr/>
        <a:lstStyle/>
        <a:p>
          <a:pPr>
            <a:buNone/>
          </a:pPr>
          <a:br>
            <a:rPr lang="de-AT" sz="1600" b="1" dirty="0"/>
          </a:br>
          <a:r>
            <a:rPr lang="de-AT" sz="1600" b="1" dirty="0"/>
            <a:t>Rundum sicheres Unternehmen</a:t>
          </a:r>
          <a:endParaRPr lang="de-DE" sz="1600" b="1" dirty="0"/>
        </a:p>
      </dgm:t>
    </dgm:pt>
    <dgm:pt modelId="{EF085BE1-121B-4162-A9FF-219FAE94AA5B}" type="parTrans" cxnId="{1EE5C25D-29C8-4CD3-A55D-5BFD427F2263}">
      <dgm:prSet/>
      <dgm:spPr/>
      <dgm:t>
        <a:bodyPr/>
        <a:lstStyle/>
        <a:p>
          <a:endParaRPr lang="de-AT"/>
        </a:p>
      </dgm:t>
    </dgm:pt>
    <dgm:pt modelId="{D11CB6FE-9A85-4043-92F5-7E9442EE1C71}" type="sibTrans" cxnId="{1EE5C25D-29C8-4CD3-A55D-5BFD427F2263}">
      <dgm:prSet/>
      <dgm:spPr/>
      <dgm:t>
        <a:bodyPr/>
        <a:lstStyle/>
        <a:p>
          <a:endParaRPr lang="de-AT"/>
        </a:p>
      </dgm:t>
    </dgm:pt>
    <dgm:pt modelId="{9452D3B2-FE75-4799-84BA-7CBD99D6903F}">
      <dgm:prSet phldr="0" custT="1"/>
      <dgm:spPr/>
      <dgm:t>
        <a:bodyPr/>
        <a:lstStyle/>
        <a:p>
          <a:pPr>
            <a:buNone/>
          </a:pPr>
          <a:r>
            <a:rPr lang="de-DE" sz="1400" dirty="0"/>
            <a:t>   Teams bietet Teamarbeit, Besprechungen, Telefonanrufe und Business-Anwendungen an einem Ort.</a:t>
          </a:r>
          <a:endParaRPr lang="de-DE" sz="1400" b="1" i="0" u="none" strike="noStrike" cap="all" baseline="0" noProof="0" dirty="0">
            <a:latin typeface="Franklin Gothic Book"/>
          </a:endParaRPr>
        </a:p>
      </dgm:t>
    </dgm:pt>
    <dgm:pt modelId="{F1ECC826-230B-4B2F-B05C-F01C62C7937C}" type="parTrans" cxnId="{661E3BC7-8850-4CD0-82C2-73027BF170AE}">
      <dgm:prSet/>
      <dgm:spPr/>
      <dgm:t>
        <a:bodyPr/>
        <a:lstStyle/>
        <a:p>
          <a:endParaRPr lang="de-AT"/>
        </a:p>
      </dgm:t>
    </dgm:pt>
    <dgm:pt modelId="{CD18F5DA-108B-47E3-893A-6ABE07298ABD}" type="sibTrans" cxnId="{661E3BC7-8850-4CD0-82C2-73027BF170AE}">
      <dgm:prSet/>
      <dgm:spPr/>
      <dgm:t>
        <a:bodyPr/>
        <a:lstStyle/>
        <a:p>
          <a:endParaRPr lang="de-AT"/>
        </a:p>
      </dgm:t>
    </dgm:pt>
    <dgm:pt modelId="{B9DCB34A-6048-452E-879E-C2DC994A5145}">
      <dgm:prSet custT="1"/>
      <dgm:spPr/>
      <dgm:t>
        <a:bodyPr/>
        <a:lstStyle/>
        <a:p>
          <a:pPr>
            <a:buNone/>
          </a:pPr>
          <a:r>
            <a:rPr lang="de-DE" sz="1400" b="0" dirty="0"/>
            <a:t>   Erleichtern Sie Ihren Mitarbeitern die Arbeit mit einfach zugänglichen Informationen und Fachwissen.</a:t>
          </a:r>
        </a:p>
      </dgm:t>
    </dgm:pt>
    <dgm:pt modelId="{8392963B-2700-4F11-9433-8572DC630364}" type="parTrans" cxnId="{78B0F92C-C862-4268-BB84-CE352968A067}">
      <dgm:prSet/>
      <dgm:spPr/>
      <dgm:t>
        <a:bodyPr/>
        <a:lstStyle/>
        <a:p>
          <a:endParaRPr lang="de-AT"/>
        </a:p>
      </dgm:t>
    </dgm:pt>
    <dgm:pt modelId="{E06B5BA3-7A28-468B-AC6B-E1BC0F5B6D03}" type="sibTrans" cxnId="{78B0F92C-C862-4268-BB84-CE352968A067}">
      <dgm:prSet/>
      <dgm:spPr/>
      <dgm:t>
        <a:bodyPr/>
        <a:lstStyle/>
        <a:p>
          <a:endParaRPr lang="de-AT"/>
        </a:p>
      </dgm:t>
    </dgm:pt>
    <dgm:pt modelId="{63C95E13-7C88-40E7-8843-50DD0513B85F}">
      <dgm:prSet custT="1"/>
      <dgm:spPr/>
      <dgm:t>
        <a:bodyPr/>
        <a:lstStyle/>
        <a:p>
          <a:pPr>
            <a:buNone/>
          </a:pPr>
          <a:r>
            <a:rPr lang="de-AT" sz="1400" dirty="0"/>
            <a:t>   </a:t>
          </a:r>
          <a:r>
            <a:rPr lang="de-DE" sz="1400" dirty="0"/>
            <a:t>Wechseln Sie mithilfe leistungsfähiger mobiler Apps nahtlos zwischen Computer und Mobilgeräten.</a:t>
          </a:r>
          <a:endParaRPr lang="de-DE" sz="1400" b="1" dirty="0"/>
        </a:p>
      </dgm:t>
    </dgm:pt>
    <dgm:pt modelId="{65037312-BC89-4D91-B744-CDBB17EB7559}" type="parTrans" cxnId="{C0FCE235-68C4-4EFF-B399-9F60F45A554C}">
      <dgm:prSet/>
      <dgm:spPr/>
      <dgm:t>
        <a:bodyPr/>
        <a:lstStyle/>
        <a:p>
          <a:endParaRPr lang="de-AT"/>
        </a:p>
      </dgm:t>
    </dgm:pt>
    <dgm:pt modelId="{8F28D91A-D3A1-4EC5-BD1E-20647BEA81F1}" type="sibTrans" cxnId="{C0FCE235-68C4-4EFF-B399-9F60F45A554C}">
      <dgm:prSet/>
      <dgm:spPr/>
      <dgm:t>
        <a:bodyPr/>
        <a:lstStyle/>
        <a:p>
          <a:endParaRPr lang="de-AT"/>
        </a:p>
      </dgm:t>
    </dgm:pt>
    <dgm:pt modelId="{DCCF0CFF-4822-4E3C-AFC0-BEE481D4CF79}">
      <dgm:prSet custT="1"/>
      <dgm:spPr/>
      <dgm:t>
        <a:bodyPr/>
        <a:lstStyle/>
        <a:p>
          <a:pPr>
            <a:buNone/>
          </a:pPr>
          <a:r>
            <a:rPr lang="de-AT" sz="1400" dirty="0"/>
            <a:t>   </a:t>
          </a:r>
          <a:r>
            <a:rPr lang="de-DE" sz="1400" dirty="0"/>
            <a:t>Bilden Sie alle verbundenen Geräte in einer transparenten "End-</a:t>
          </a:r>
          <a:r>
            <a:rPr lang="de-DE" sz="1400" dirty="0" err="1"/>
            <a:t>to</a:t>
          </a:r>
          <a:r>
            <a:rPr lang="de-DE" sz="1400" dirty="0"/>
            <a:t>-End"-Verwaltungslösung ab.</a:t>
          </a:r>
          <a:endParaRPr lang="de-DE" sz="1400" b="1" dirty="0"/>
        </a:p>
      </dgm:t>
    </dgm:pt>
    <dgm:pt modelId="{1E56D00C-4BC4-415A-AE77-60C84C3A8882}" type="parTrans" cxnId="{F5A0AAFE-9DEF-413C-B7F4-DA143822585D}">
      <dgm:prSet/>
      <dgm:spPr/>
      <dgm:t>
        <a:bodyPr/>
        <a:lstStyle/>
        <a:p>
          <a:endParaRPr lang="de-AT"/>
        </a:p>
      </dgm:t>
    </dgm:pt>
    <dgm:pt modelId="{D523845B-ED7A-408B-8503-1CC6A0746AA3}" type="sibTrans" cxnId="{F5A0AAFE-9DEF-413C-B7F4-DA143822585D}">
      <dgm:prSet/>
      <dgm:spPr/>
      <dgm:t>
        <a:bodyPr/>
        <a:lstStyle/>
        <a:p>
          <a:endParaRPr lang="de-AT"/>
        </a:p>
      </dgm:t>
    </dgm:pt>
    <dgm:pt modelId="{64A23201-F5AE-4DEF-ABBB-5B2F83F400DB}">
      <dgm:prSet custT="1"/>
      <dgm:spPr/>
      <dgm:t>
        <a:bodyPr/>
        <a:lstStyle/>
        <a:p>
          <a:pPr>
            <a:buNone/>
          </a:pPr>
          <a:r>
            <a:rPr lang="de-AT" sz="1400" dirty="0"/>
            <a:t>   </a:t>
          </a:r>
          <a:r>
            <a:rPr lang="de-DE" sz="1400" dirty="0"/>
            <a:t>Intelligente Funktionen sorgen für mehr Kreativität, neue Erkenntnisse und personalisierte Unterstützung.</a:t>
          </a:r>
          <a:endParaRPr lang="de-DE" sz="1400" b="1" dirty="0"/>
        </a:p>
      </dgm:t>
    </dgm:pt>
    <dgm:pt modelId="{42AFF8AF-AE34-45A4-A3FC-02D6BFDD3A31}" type="parTrans" cxnId="{652B0052-B6D6-48AF-AB1E-3DF9F1A4E995}">
      <dgm:prSet/>
      <dgm:spPr/>
      <dgm:t>
        <a:bodyPr/>
        <a:lstStyle/>
        <a:p>
          <a:endParaRPr lang="de-AT"/>
        </a:p>
      </dgm:t>
    </dgm:pt>
    <dgm:pt modelId="{8C21A85B-46CE-4235-8241-6289EEA643FE}" type="sibTrans" cxnId="{652B0052-B6D6-48AF-AB1E-3DF9F1A4E995}">
      <dgm:prSet/>
      <dgm:spPr/>
      <dgm:t>
        <a:bodyPr/>
        <a:lstStyle/>
        <a:p>
          <a:endParaRPr lang="de-AT"/>
        </a:p>
      </dgm:t>
    </dgm:pt>
    <dgm:pt modelId="{98E0F47C-0BD7-44F6-B29B-103374BBB186}">
      <dgm:prSet custT="1"/>
      <dgm:spPr/>
      <dgm:t>
        <a:bodyPr/>
        <a:lstStyle/>
        <a:p>
          <a:pPr>
            <a:buNone/>
          </a:pPr>
          <a:r>
            <a:rPr lang="de-AT" sz="1400" dirty="0"/>
            <a:t>   </a:t>
          </a:r>
          <a:r>
            <a:rPr lang="de-DE" sz="1400" dirty="0"/>
            <a:t>Microsoft Cloud bietet moderne Sicherheit, Risikokontrolle und die Einhaltung von Compliance-Standards.</a:t>
          </a:r>
          <a:endParaRPr lang="de-DE" sz="1400" b="1" dirty="0"/>
        </a:p>
      </dgm:t>
    </dgm:pt>
    <dgm:pt modelId="{15B57A57-46A3-446A-B48C-614F7B89B790}" type="parTrans" cxnId="{7071DCED-2891-4E16-8CBE-7F49F37E35B3}">
      <dgm:prSet/>
      <dgm:spPr/>
      <dgm:t>
        <a:bodyPr/>
        <a:lstStyle/>
        <a:p>
          <a:endParaRPr lang="de-AT"/>
        </a:p>
      </dgm:t>
    </dgm:pt>
    <dgm:pt modelId="{269696BD-B9B3-40FD-9AB1-29A1A3B43982}" type="sibTrans" cxnId="{7071DCED-2891-4E16-8CBE-7F49F37E35B3}">
      <dgm:prSet/>
      <dgm:spPr/>
      <dgm:t>
        <a:bodyPr/>
        <a:lstStyle/>
        <a:p>
          <a:endParaRPr lang="de-AT"/>
        </a:p>
      </dgm:t>
    </dgm:pt>
    <dgm:pt modelId="{29D7C51C-7934-4FE7-ABCF-EF04CDCD1420}" type="pres">
      <dgm:prSet presAssocID="{139439A3-6F5D-4DCE-9EA0-4E6958730B51}" presName="Name0" presStyleCnt="0">
        <dgm:presLayoutVars>
          <dgm:dir/>
          <dgm:resizeHandles val="exact"/>
        </dgm:presLayoutVars>
      </dgm:prSet>
      <dgm:spPr/>
    </dgm:pt>
    <dgm:pt modelId="{B80F326A-B4C1-45A8-BD48-D60259E08C82}" type="pres">
      <dgm:prSet presAssocID="{E720EE6B-CE30-43DA-9638-4D754C1352FC}" presName="composite" presStyleCnt="0"/>
      <dgm:spPr/>
    </dgm:pt>
    <dgm:pt modelId="{1FE91554-FF0A-4F53-8AA3-26CBE75E82E5}" type="pres">
      <dgm:prSet presAssocID="{E720EE6B-CE30-43DA-9638-4D754C1352FC}" presName="rect1" presStyleLbl="trAlignAcc1" presStyleIdx="0" presStyleCnt="6">
        <dgm:presLayoutVars>
          <dgm:bulletEnabled val="1"/>
        </dgm:presLayoutVars>
      </dgm:prSet>
      <dgm:spPr/>
    </dgm:pt>
    <dgm:pt modelId="{55D6EB21-1129-4B36-81A9-AD86165085D2}" type="pres">
      <dgm:prSet presAssocID="{E720EE6B-CE30-43DA-9638-4D754C1352FC}" presName="rect2" presStyleLbl="fgImgPlace1" presStyleIdx="0" presStyleCnt="6"/>
      <dgm:spPr>
        <a:solidFill>
          <a:schemeClr val="accent1"/>
        </a:solidFill>
      </dgm:spPr>
    </dgm:pt>
    <dgm:pt modelId="{7D174127-B8BE-4A46-A8CE-091818FBF16E}" type="pres">
      <dgm:prSet presAssocID="{439B6E9C-AAF5-4552-B437-62E51EAFC263}" presName="sibTrans" presStyleCnt="0"/>
      <dgm:spPr/>
    </dgm:pt>
    <dgm:pt modelId="{70E60110-5A50-461E-8A2B-A4347D68FEDD}" type="pres">
      <dgm:prSet presAssocID="{5178873C-56D7-4FA4-88D1-EEF50330D165}" presName="composite" presStyleCnt="0"/>
      <dgm:spPr/>
    </dgm:pt>
    <dgm:pt modelId="{1301615A-CF96-44E7-B4B9-F00B15C6E496}" type="pres">
      <dgm:prSet presAssocID="{5178873C-56D7-4FA4-88D1-EEF50330D165}" presName="rect1" presStyleLbl="trAlignAcc1" presStyleIdx="1" presStyleCnt="6">
        <dgm:presLayoutVars>
          <dgm:bulletEnabled val="1"/>
        </dgm:presLayoutVars>
      </dgm:prSet>
      <dgm:spPr/>
    </dgm:pt>
    <dgm:pt modelId="{8577A454-5768-48B0-9315-6A4ADFA843A9}" type="pres">
      <dgm:prSet presAssocID="{5178873C-56D7-4FA4-88D1-EEF50330D165}" presName="rect2" presStyleLbl="fgImgPlace1" presStyleIdx="1" presStyleCnt="6"/>
      <dgm:spPr>
        <a:solidFill>
          <a:schemeClr val="accent1"/>
        </a:solidFill>
      </dgm:spPr>
    </dgm:pt>
    <dgm:pt modelId="{E1BF4458-D350-4515-BA29-0BA5A1063E0E}" type="pres">
      <dgm:prSet presAssocID="{DA09168C-32A8-4F5B-AAEB-CAFC52B10975}" presName="sibTrans" presStyleCnt="0"/>
      <dgm:spPr/>
    </dgm:pt>
    <dgm:pt modelId="{DA745CD3-1B82-4D25-B89E-2401AC071A81}" type="pres">
      <dgm:prSet presAssocID="{12F19563-596D-4262-A187-1301C59E1131}" presName="composite" presStyleCnt="0"/>
      <dgm:spPr/>
    </dgm:pt>
    <dgm:pt modelId="{EA21020F-751B-440C-9DF2-7F0E92005971}" type="pres">
      <dgm:prSet presAssocID="{12F19563-596D-4262-A187-1301C59E1131}" presName="rect1" presStyleLbl="trAlignAcc1" presStyleIdx="2" presStyleCnt="6">
        <dgm:presLayoutVars>
          <dgm:bulletEnabled val="1"/>
        </dgm:presLayoutVars>
      </dgm:prSet>
      <dgm:spPr/>
    </dgm:pt>
    <dgm:pt modelId="{249952D7-3F7F-41A9-99E2-D725EF4286F8}" type="pres">
      <dgm:prSet presAssocID="{12F19563-596D-4262-A187-1301C59E1131}" presName="rect2" presStyleLbl="fgImgPlace1" presStyleIdx="2" presStyleCnt="6"/>
      <dgm:spPr>
        <a:solidFill>
          <a:srgbClr val="ED8428"/>
        </a:solidFill>
      </dgm:spPr>
    </dgm:pt>
    <dgm:pt modelId="{702BF307-E14B-4C05-BE87-96F55F871206}" type="pres">
      <dgm:prSet presAssocID="{2FB245C7-4E39-433A-A756-16541ABBB52F}" presName="sibTrans" presStyleCnt="0"/>
      <dgm:spPr/>
    </dgm:pt>
    <dgm:pt modelId="{8CA7BD90-C37F-4C7A-8693-991F85DC3CFA}" type="pres">
      <dgm:prSet presAssocID="{50A19C2C-887C-485E-A108-DD0C432C155D}" presName="composite" presStyleCnt="0"/>
      <dgm:spPr/>
    </dgm:pt>
    <dgm:pt modelId="{A79F3255-CF6A-44B5-A6C4-778EE5B2A8FA}" type="pres">
      <dgm:prSet presAssocID="{50A19C2C-887C-485E-A108-DD0C432C155D}" presName="rect1" presStyleLbl="trAlignAcc1" presStyleIdx="3" presStyleCnt="6">
        <dgm:presLayoutVars>
          <dgm:bulletEnabled val="1"/>
        </dgm:presLayoutVars>
      </dgm:prSet>
      <dgm:spPr/>
    </dgm:pt>
    <dgm:pt modelId="{9863BA8D-6BC5-4860-B2F0-1EB7574E972F}" type="pres">
      <dgm:prSet presAssocID="{50A19C2C-887C-485E-A108-DD0C432C155D}" presName="rect2" presStyleLbl="fgImgPlace1" presStyleIdx="3" presStyleCnt="6"/>
      <dgm:spPr>
        <a:solidFill>
          <a:srgbClr val="ED8428"/>
        </a:solidFill>
      </dgm:spPr>
    </dgm:pt>
    <dgm:pt modelId="{52C61354-E9F5-4EDA-AAB3-840DCBA9371A}" type="pres">
      <dgm:prSet presAssocID="{BC3FF724-5C95-4ECE-A967-09BE8C979CCC}" presName="sibTrans" presStyleCnt="0"/>
      <dgm:spPr/>
    </dgm:pt>
    <dgm:pt modelId="{EAA31CEA-D169-48E5-B783-1A89162D8C22}" type="pres">
      <dgm:prSet presAssocID="{F84DCFB4-A611-4DFB-8CC3-5D03517BDC75}" presName="composite" presStyleCnt="0"/>
      <dgm:spPr/>
    </dgm:pt>
    <dgm:pt modelId="{6A508204-D201-40C5-845D-0286914BAE0F}" type="pres">
      <dgm:prSet presAssocID="{F84DCFB4-A611-4DFB-8CC3-5D03517BDC75}" presName="rect1" presStyleLbl="trAlignAcc1" presStyleIdx="4" presStyleCnt="6">
        <dgm:presLayoutVars>
          <dgm:bulletEnabled val="1"/>
        </dgm:presLayoutVars>
      </dgm:prSet>
      <dgm:spPr/>
    </dgm:pt>
    <dgm:pt modelId="{46173C08-1A3F-407A-A350-34FA4B3EE17D}" type="pres">
      <dgm:prSet presAssocID="{F84DCFB4-A611-4DFB-8CC3-5D03517BDC75}" presName="rect2" presStyleLbl="fgImgPlace1" presStyleIdx="4" presStyleCnt="6"/>
      <dgm:spPr>
        <a:solidFill>
          <a:srgbClr val="ED8428"/>
        </a:solidFill>
      </dgm:spPr>
    </dgm:pt>
    <dgm:pt modelId="{BDE825CD-3A3E-41DD-99F0-C05308D4F585}" type="pres">
      <dgm:prSet presAssocID="{31B1D7F4-8959-435F-ADEF-096FD899545D}" presName="sibTrans" presStyleCnt="0"/>
      <dgm:spPr/>
    </dgm:pt>
    <dgm:pt modelId="{6210A6E4-7395-48E4-8BFA-531BE0FBD2C1}" type="pres">
      <dgm:prSet presAssocID="{1FA3E670-AE54-4BB4-8A55-D855844C1085}" presName="composite" presStyleCnt="0"/>
      <dgm:spPr/>
    </dgm:pt>
    <dgm:pt modelId="{74414680-D71C-4C88-91AB-1449B0D0DBDE}" type="pres">
      <dgm:prSet presAssocID="{1FA3E670-AE54-4BB4-8A55-D855844C1085}" presName="rect1" presStyleLbl="trAlignAcc1" presStyleIdx="5" presStyleCnt="6">
        <dgm:presLayoutVars>
          <dgm:bulletEnabled val="1"/>
        </dgm:presLayoutVars>
      </dgm:prSet>
      <dgm:spPr/>
    </dgm:pt>
    <dgm:pt modelId="{F81D5091-F6E6-4060-AD82-0AA6947E8BA4}" type="pres">
      <dgm:prSet presAssocID="{1FA3E670-AE54-4BB4-8A55-D855844C1085}" presName="rect2" presStyleLbl="fgImgPlace1" presStyleIdx="5" presStyleCnt="6"/>
      <dgm:spPr>
        <a:solidFill>
          <a:srgbClr val="ED8428"/>
        </a:solidFill>
      </dgm:spPr>
    </dgm:pt>
  </dgm:ptLst>
  <dgm:cxnLst>
    <dgm:cxn modelId="{A14C1A09-C5B1-4AC9-B8B0-7621A5628B2E}" type="presOf" srcId="{5178873C-56D7-4FA4-88D1-EEF50330D165}" destId="{1301615A-CF96-44E7-B4B9-F00B15C6E496}" srcOrd="0" destOrd="0" presId="urn:microsoft.com/office/officeart/2008/layout/PictureStrips"/>
    <dgm:cxn modelId="{20BC230A-E6B6-49F1-AD7E-9D70391C20E0}" type="presOf" srcId="{F84DCFB4-A611-4DFB-8CC3-5D03517BDC75}" destId="{6A508204-D201-40C5-845D-0286914BAE0F}" srcOrd="0" destOrd="0" presId="urn:microsoft.com/office/officeart/2008/layout/PictureStrips"/>
    <dgm:cxn modelId="{C854D10D-CE27-4F6C-AABD-192D113700DF}" type="presOf" srcId="{9452D3B2-FE75-4799-84BA-7CBD99D6903F}" destId="{1FE91554-FF0A-4F53-8AA3-26CBE75E82E5}" srcOrd="0" destOrd="1" presId="urn:microsoft.com/office/officeart/2008/layout/PictureStrips"/>
    <dgm:cxn modelId="{8D1F7E1D-35B3-48FD-9BEE-C34F1EDE272D}" type="presOf" srcId="{64A23201-F5AE-4DEF-ABBB-5B2F83F400DB}" destId="{6A508204-D201-40C5-845D-0286914BAE0F}" srcOrd="0" destOrd="1" presId="urn:microsoft.com/office/officeart/2008/layout/PictureStrips"/>
    <dgm:cxn modelId="{E7454925-9CA1-4E9B-8AE2-C259DF8374C4}" type="presOf" srcId="{12F19563-596D-4262-A187-1301C59E1131}" destId="{EA21020F-751B-440C-9DF2-7F0E92005971}" srcOrd="0" destOrd="0" presId="urn:microsoft.com/office/officeart/2008/layout/PictureStrips"/>
    <dgm:cxn modelId="{78B0F92C-C862-4268-BB84-CE352968A067}" srcId="{5178873C-56D7-4FA4-88D1-EEF50330D165}" destId="{B9DCB34A-6048-452E-879E-C2DC994A5145}" srcOrd="0" destOrd="0" parTransId="{8392963B-2700-4F11-9433-8572DC630364}" sibTransId="{E06B5BA3-7A28-468B-AC6B-E1BC0F5B6D03}"/>
    <dgm:cxn modelId="{9D7FFF31-8B80-49AB-8D13-7472C6EBBC91}" type="presOf" srcId="{E720EE6B-CE30-43DA-9638-4D754C1352FC}" destId="{1FE91554-FF0A-4F53-8AA3-26CBE75E82E5}" srcOrd="0" destOrd="0" presId="urn:microsoft.com/office/officeart/2008/layout/PictureStrips"/>
    <dgm:cxn modelId="{C0FCE235-68C4-4EFF-B399-9F60F45A554C}" srcId="{12F19563-596D-4262-A187-1301C59E1131}" destId="{63C95E13-7C88-40E7-8843-50DD0513B85F}" srcOrd="0" destOrd="0" parTransId="{65037312-BC89-4D91-B744-CDBB17EB7559}" sibTransId="{8F28D91A-D3A1-4EC5-BD1E-20647BEA81F1}"/>
    <dgm:cxn modelId="{1EE5C25D-29C8-4CD3-A55D-5BFD427F2263}" srcId="{139439A3-6F5D-4DCE-9EA0-4E6958730B51}" destId="{1FA3E670-AE54-4BB4-8A55-D855844C1085}" srcOrd="5" destOrd="0" parTransId="{EF085BE1-121B-4162-A9FF-219FAE94AA5B}" sibTransId="{D11CB6FE-9A85-4043-92F5-7E9442EE1C71}"/>
    <dgm:cxn modelId="{423E914C-9346-4D7E-B9EA-E67F81C8A1CC}" srcId="{139439A3-6F5D-4DCE-9EA0-4E6958730B51}" destId="{5178873C-56D7-4FA4-88D1-EEF50330D165}" srcOrd="1" destOrd="0" parTransId="{20F8EB95-ABDF-4EDC-AEB2-650AB3723069}" sibTransId="{DA09168C-32A8-4F5B-AAEB-CAFC52B10975}"/>
    <dgm:cxn modelId="{652B0052-B6D6-48AF-AB1E-3DF9F1A4E995}" srcId="{F84DCFB4-A611-4DFB-8CC3-5D03517BDC75}" destId="{64A23201-F5AE-4DEF-ABBB-5B2F83F400DB}" srcOrd="0" destOrd="0" parTransId="{42AFF8AF-AE34-45A4-A3FC-02D6BFDD3A31}" sibTransId="{8C21A85B-46CE-4235-8241-6289EEA643FE}"/>
    <dgm:cxn modelId="{2EAF8254-BCD2-475D-AC53-D2074476903E}" type="presOf" srcId="{63C95E13-7C88-40E7-8843-50DD0513B85F}" destId="{EA21020F-751B-440C-9DF2-7F0E92005971}" srcOrd="0" destOrd="1" presId="urn:microsoft.com/office/officeart/2008/layout/PictureStrips"/>
    <dgm:cxn modelId="{D7086B57-C3C3-4CEE-8153-75B22A251A8F}" srcId="{139439A3-6F5D-4DCE-9EA0-4E6958730B51}" destId="{50A19C2C-887C-485E-A108-DD0C432C155D}" srcOrd="3" destOrd="0" parTransId="{0F31EA4F-EDC0-4FD7-85BA-434839F06348}" sibTransId="{BC3FF724-5C95-4ECE-A967-09BE8C979CCC}"/>
    <dgm:cxn modelId="{550E8257-2745-4C0C-8523-AAF9423E499E}" type="presOf" srcId="{B9DCB34A-6048-452E-879E-C2DC994A5145}" destId="{1301615A-CF96-44E7-B4B9-F00B15C6E496}" srcOrd="0" destOrd="1" presId="urn:microsoft.com/office/officeart/2008/layout/PictureStrips"/>
    <dgm:cxn modelId="{76FA2E80-3969-41EC-A43C-F8EEA539C6B4}" srcId="{139439A3-6F5D-4DCE-9EA0-4E6958730B51}" destId="{12F19563-596D-4262-A187-1301C59E1131}" srcOrd="2" destOrd="0" parTransId="{72424B85-DE9E-4CF9-9C07-92D4C7706030}" sibTransId="{2FB245C7-4E39-433A-A756-16541ABBB52F}"/>
    <dgm:cxn modelId="{13BE7983-6AF2-4121-8FEF-C2B11D2B6770}" type="presOf" srcId="{1FA3E670-AE54-4BB4-8A55-D855844C1085}" destId="{74414680-D71C-4C88-91AB-1449B0D0DBDE}" srcOrd="0" destOrd="0" presId="urn:microsoft.com/office/officeart/2008/layout/PictureStrips"/>
    <dgm:cxn modelId="{5ED29984-F2D6-4185-8288-CA51E761D524}" type="presOf" srcId="{139439A3-6F5D-4DCE-9EA0-4E6958730B51}" destId="{29D7C51C-7934-4FE7-ABCF-EF04CDCD1420}" srcOrd="0" destOrd="0" presId="urn:microsoft.com/office/officeart/2008/layout/PictureStrips"/>
    <dgm:cxn modelId="{661E3BC7-8850-4CD0-82C2-73027BF170AE}" srcId="{E720EE6B-CE30-43DA-9638-4D754C1352FC}" destId="{9452D3B2-FE75-4799-84BA-7CBD99D6903F}" srcOrd="0" destOrd="0" parTransId="{F1ECC826-230B-4B2F-B05C-F01C62C7937C}" sibTransId="{CD18F5DA-108B-47E3-893A-6ABE07298ABD}"/>
    <dgm:cxn modelId="{0DCF57D5-ABBA-4FD7-8CA2-80694406B6CF}" srcId="{139439A3-6F5D-4DCE-9EA0-4E6958730B51}" destId="{E720EE6B-CE30-43DA-9638-4D754C1352FC}" srcOrd="0" destOrd="0" parTransId="{F7E7FB78-07DB-4B40-8CAE-EF898DBB610E}" sibTransId="{439B6E9C-AAF5-4552-B437-62E51EAFC263}"/>
    <dgm:cxn modelId="{491FFED9-FDE1-4A9B-808C-34BA0EA5A672}" type="presOf" srcId="{98E0F47C-0BD7-44F6-B29B-103374BBB186}" destId="{74414680-D71C-4C88-91AB-1449B0D0DBDE}" srcOrd="0" destOrd="1" presId="urn:microsoft.com/office/officeart/2008/layout/PictureStrips"/>
    <dgm:cxn modelId="{DD4646E1-45F1-4598-8CF9-52D9D9CDE4D5}" type="presOf" srcId="{50A19C2C-887C-485E-A108-DD0C432C155D}" destId="{A79F3255-CF6A-44B5-A6C4-778EE5B2A8FA}" srcOrd="0" destOrd="0" presId="urn:microsoft.com/office/officeart/2008/layout/PictureStrips"/>
    <dgm:cxn modelId="{7071DCED-2891-4E16-8CBE-7F49F37E35B3}" srcId="{1FA3E670-AE54-4BB4-8A55-D855844C1085}" destId="{98E0F47C-0BD7-44F6-B29B-103374BBB186}" srcOrd="0" destOrd="0" parTransId="{15B57A57-46A3-446A-B48C-614F7B89B790}" sibTransId="{269696BD-B9B3-40FD-9AB1-29A1A3B43982}"/>
    <dgm:cxn modelId="{FA7C9CF0-A8AE-45FD-A970-FE6686314C9A}" srcId="{139439A3-6F5D-4DCE-9EA0-4E6958730B51}" destId="{F84DCFB4-A611-4DFB-8CC3-5D03517BDC75}" srcOrd="4" destOrd="0" parTransId="{30D6C683-5C60-40B8-B26A-0F5D95C95A95}" sibTransId="{31B1D7F4-8959-435F-ADEF-096FD899545D}"/>
    <dgm:cxn modelId="{D143DAF2-F74E-4DA0-9457-F0F92585978A}" type="presOf" srcId="{DCCF0CFF-4822-4E3C-AFC0-BEE481D4CF79}" destId="{A79F3255-CF6A-44B5-A6C4-778EE5B2A8FA}" srcOrd="0" destOrd="1" presId="urn:microsoft.com/office/officeart/2008/layout/PictureStrips"/>
    <dgm:cxn modelId="{F5A0AAFE-9DEF-413C-B7F4-DA143822585D}" srcId="{50A19C2C-887C-485E-A108-DD0C432C155D}" destId="{DCCF0CFF-4822-4E3C-AFC0-BEE481D4CF79}" srcOrd="0" destOrd="0" parTransId="{1E56D00C-4BC4-415A-AE77-60C84C3A8882}" sibTransId="{D523845B-ED7A-408B-8503-1CC6A0746AA3}"/>
    <dgm:cxn modelId="{7770D5EF-3E39-446D-AC7E-892B3949DAE6}" type="presParOf" srcId="{29D7C51C-7934-4FE7-ABCF-EF04CDCD1420}" destId="{B80F326A-B4C1-45A8-BD48-D60259E08C82}" srcOrd="0" destOrd="0" presId="urn:microsoft.com/office/officeart/2008/layout/PictureStrips"/>
    <dgm:cxn modelId="{7BEA0146-7D32-4A8D-9566-B819D4414F47}" type="presParOf" srcId="{B80F326A-B4C1-45A8-BD48-D60259E08C82}" destId="{1FE91554-FF0A-4F53-8AA3-26CBE75E82E5}" srcOrd="0" destOrd="0" presId="urn:microsoft.com/office/officeart/2008/layout/PictureStrips"/>
    <dgm:cxn modelId="{8E464201-09F7-4FC8-AD02-82F4FBF79895}" type="presParOf" srcId="{B80F326A-B4C1-45A8-BD48-D60259E08C82}" destId="{55D6EB21-1129-4B36-81A9-AD86165085D2}" srcOrd="1" destOrd="0" presId="urn:microsoft.com/office/officeart/2008/layout/PictureStrips"/>
    <dgm:cxn modelId="{C71C396B-CBB6-422F-9B24-17A26B590D95}" type="presParOf" srcId="{29D7C51C-7934-4FE7-ABCF-EF04CDCD1420}" destId="{7D174127-B8BE-4A46-A8CE-091818FBF16E}" srcOrd="1" destOrd="0" presId="urn:microsoft.com/office/officeart/2008/layout/PictureStrips"/>
    <dgm:cxn modelId="{A6351098-5722-4D39-AF32-A5CC283D3C1E}" type="presParOf" srcId="{29D7C51C-7934-4FE7-ABCF-EF04CDCD1420}" destId="{70E60110-5A50-461E-8A2B-A4347D68FEDD}" srcOrd="2" destOrd="0" presId="urn:microsoft.com/office/officeart/2008/layout/PictureStrips"/>
    <dgm:cxn modelId="{AF220437-33A5-4F50-9A23-EA1372D2773A}" type="presParOf" srcId="{70E60110-5A50-461E-8A2B-A4347D68FEDD}" destId="{1301615A-CF96-44E7-B4B9-F00B15C6E496}" srcOrd="0" destOrd="0" presId="urn:microsoft.com/office/officeart/2008/layout/PictureStrips"/>
    <dgm:cxn modelId="{FD4D9A85-BF4F-4A0A-869E-3E990DEAB00D}" type="presParOf" srcId="{70E60110-5A50-461E-8A2B-A4347D68FEDD}" destId="{8577A454-5768-48B0-9315-6A4ADFA843A9}" srcOrd="1" destOrd="0" presId="urn:microsoft.com/office/officeart/2008/layout/PictureStrips"/>
    <dgm:cxn modelId="{F38AD093-93E3-4E8C-900D-83B123DEE858}" type="presParOf" srcId="{29D7C51C-7934-4FE7-ABCF-EF04CDCD1420}" destId="{E1BF4458-D350-4515-BA29-0BA5A1063E0E}" srcOrd="3" destOrd="0" presId="urn:microsoft.com/office/officeart/2008/layout/PictureStrips"/>
    <dgm:cxn modelId="{40F3EC4A-2C33-402E-B451-B682E925D236}" type="presParOf" srcId="{29D7C51C-7934-4FE7-ABCF-EF04CDCD1420}" destId="{DA745CD3-1B82-4D25-B89E-2401AC071A81}" srcOrd="4" destOrd="0" presId="urn:microsoft.com/office/officeart/2008/layout/PictureStrips"/>
    <dgm:cxn modelId="{02D52D76-5D8E-4992-A594-372BC7232F9C}" type="presParOf" srcId="{DA745CD3-1B82-4D25-B89E-2401AC071A81}" destId="{EA21020F-751B-440C-9DF2-7F0E92005971}" srcOrd="0" destOrd="0" presId="urn:microsoft.com/office/officeart/2008/layout/PictureStrips"/>
    <dgm:cxn modelId="{D2D928AE-084D-4CD0-916B-E192A91CAE30}" type="presParOf" srcId="{DA745CD3-1B82-4D25-B89E-2401AC071A81}" destId="{249952D7-3F7F-41A9-99E2-D725EF4286F8}" srcOrd="1" destOrd="0" presId="urn:microsoft.com/office/officeart/2008/layout/PictureStrips"/>
    <dgm:cxn modelId="{438AD143-A0E0-4B90-B6AD-37E1CC4B0D2B}" type="presParOf" srcId="{29D7C51C-7934-4FE7-ABCF-EF04CDCD1420}" destId="{702BF307-E14B-4C05-BE87-96F55F871206}" srcOrd="5" destOrd="0" presId="urn:microsoft.com/office/officeart/2008/layout/PictureStrips"/>
    <dgm:cxn modelId="{C82A86EA-907F-4059-B90E-7ED25FF066DB}" type="presParOf" srcId="{29D7C51C-7934-4FE7-ABCF-EF04CDCD1420}" destId="{8CA7BD90-C37F-4C7A-8693-991F85DC3CFA}" srcOrd="6" destOrd="0" presId="urn:microsoft.com/office/officeart/2008/layout/PictureStrips"/>
    <dgm:cxn modelId="{28A145B8-3C52-426E-97FE-72E37F13EABF}" type="presParOf" srcId="{8CA7BD90-C37F-4C7A-8693-991F85DC3CFA}" destId="{A79F3255-CF6A-44B5-A6C4-778EE5B2A8FA}" srcOrd="0" destOrd="0" presId="urn:microsoft.com/office/officeart/2008/layout/PictureStrips"/>
    <dgm:cxn modelId="{25D407D9-19C0-482C-B276-A1F3A7946ECF}" type="presParOf" srcId="{8CA7BD90-C37F-4C7A-8693-991F85DC3CFA}" destId="{9863BA8D-6BC5-4860-B2F0-1EB7574E972F}" srcOrd="1" destOrd="0" presId="urn:microsoft.com/office/officeart/2008/layout/PictureStrips"/>
    <dgm:cxn modelId="{BE1D87E0-3433-42C3-86BD-50CA211E268E}" type="presParOf" srcId="{29D7C51C-7934-4FE7-ABCF-EF04CDCD1420}" destId="{52C61354-E9F5-4EDA-AAB3-840DCBA9371A}" srcOrd="7" destOrd="0" presId="urn:microsoft.com/office/officeart/2008/layout/PictureStrips"/>
    <dgm:cxn modelId="{AF279BF9-1AA9-4E58-B38F-FA1139A69440}" type="presParOf" srcId="{29D7C51C-7934-4FE7-ABCF-EF04CDCD1420}" destId="{EAA31CEA-D169-48E5-B783-1A89162D8C22}" srcOrd="8" destOrd="0" presId="urn:microsoft.com/office/officeart/2008/layout/PictureStrips"/>
    <dgm:cxn modelId="{6F12E9B1-3AE6-4BB4-99A5-56D18A2DEC84}" type="presParOf" srcId="{EAA31CEA-D169-48E5-B783-1A89162D8C22}" destId="{6A508204-D201-40C5-845D-0286914BAE0F}" srcOrd="0" destOrd="0" presId="urn:microsoft.com/office/officeart/2008/layout/PictureStrips"/>
    <dgm:cxn modelId="{2EDF239F-5D51-49D3-AB1A-9FF72F3B5E14}" type="presParOf" srcId="{EAA31CEA-D169-48E5-B783-1A89162D8C22}" destId="{46173C08-1A3F-407A-A350-34FA4B3EE17D}" srcOrd="1" destOrd="0" presId="urn:microsoft.com/office/officeart/2008/layout/PictureStrips"/>
    <dgm:cxn modelId="{054F4E76-775D-4819-96C2-87CD91D8DB41}" type="presParOf" srcId="{29D7C51C-7934-4FE7-ABCF-EF04CDCD1420}" destId="{BDE825CD-3A3E-41DD-99F0-C05308D4F585}" srcOrd="9" destOrd="0" presId="urn:microsoft.com/office/officeart/2008/layout/PictureStrips"/>
    <dgm:cxn modelId="{37572FB4-4FC5-4767-9B77-4D138A22F5DC}" type="presParOf" srcId="{29D7C51C-7934-4FE7-ABCF-EF04CDCD1420}" destId="{6210A6E4-7395-48E4-8BFA-531BE0FBD2C1}" srcOrd="10" destOrd="0" presId="urn:microsoft.com/office/officeart/2008/layout/PictureStrips"/>
    <dgm:cxn modelId="{29FA698B-557C-46AD-916F-D83717DCE6B9}" type="presParOf" srcId="{6210A6E4-7395-48E4-8BFA-531BE0FBD2C1}" destId="{74414680-D71C-4C88-91AB-1449B0D0DBDE}" srcOrd="0" destOrd="0" presId="urn:microsoft.com/office/officeart/2008/layout/PictureStrips"/>
    <dgm:cxn modelId="{992A716D-4002-429C-B80B-2AFF2C505AF8}" type="presParOf" srcId="{6210A6E4-7395-48E4-8BFA-531BE0FBD2C1}" destId="{F81D5091-F6E6-4060-AD82-0AA6947E8BA4}" srcOrd="1" destOrd="0" presId="urn:microsoft.com/office/officeart/2008/layout/PictureStrips"/>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3A4CF80-68AA-424B-8F8A-88D2F4D4C080}"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de-DE"/>
        </a:p>
      </dgm:t>
    </dgm:pt>
    <dgm:pt modelId="{1579B090-B57A-4234-8F40-245EAA5E4AC9}">
      <dgm:prSet custT="1"/>
      <dgm:spPr/>
      <dgm:t>
        <a:bodyPr/>
        <a:lstStyle/>
        <a:p>
          <a:pPr rtl="0">
            <a:defRPr b="1"/>
          </a:pPr>
          <a:r>
            <a:rPr lang="de-AT" sz="2000" dirty="0"/>
            <a:t>Kreativität wecken</a:t>
          </a:r>
          <a:endParaRPr lang="de-DE" sz="2400" b="1" i="0" u="none" strike="noStrike" cap="none" baseline="0" noProof="0" dirty="0">
            <a:latin typeface="Franklin Gothic Book"/>
          </a:endParaRPr>
        </a:p>
      </dgm:t>
    </dgm:pt>
    <dgm:pt modelId="{C6A1122F-E3AC-49D5-B9B4-52DA7647443E}" type="parTrans" cxnId="{7103A6EC-B78C-4B73-8989-84344B3E0368}">
      <dgm:prSet/>
      <dgm:spPr/>
      <dgm:t>
        <a:bodyPr/>
        <a:lstStyle/>
        <a:p>
          <a:endParaRPr lang="de-DE"/>
        </a:p>
      </dgm:t>
    </dgm:pt>
    <dgm:pt modelId="{704471F8-5E0D-45EC-8F7C-33AD28A4D654}" type="sibTrans" cxnId="{7103A6EC-B78C-4B73-8989-84344B3E0368}">
      <dgm:prSet/>
      <dgm:spPr/>
      <dgm:t>
        <a:bodyPr/>
        <a:lstStyle/>
        <a:p>
          <a:endParaRPr lang="de-DE"/>
        </a:p>
      </dgm:t>
    </dgm:pt>
    <dgm:pt modelId="{3A57128D-2316-4E15-A5A7-CBD039A577C7}">
      <dgm:prSet custT="1"/>
      <dgm:spPr/>
      <dgm:t>
        <a:bodyPr anchor="ctr"/>
        <a:lstStyle/>
        <a:p>
          <a:pPr>
            <a:buNone/>
          </a:pPr>
          <a:r>
            <a:rPr lang="de-AT" sz="1200" dirty="0"/>
            <a:t>Fördern Sie Kreativität, Zusammenarbeit und Problemlösungskompetenz durch immersive und ansprechende Apps.</a:t>
          </a:r>
        </a:p>
      </dgm:t>
    </dgm:pt>
    <dgm:pt modelId="{1309280C-C13D-45E0-9DB0-62E72A7B7598}" type="parTrans" cxnId="{02B7B59A-AC9C-459D-A0E3-28B43EAFEE85}">
      <dgm:prSet/>
      <dgm:spPr/>
      <dgm:t>
        <a:bodyPr/>
        <a:lstStyle/>
        <a:p>
          <a:endParaRPr lang="de-AT"/>
        </a:p>
      </dgm:t>
    </dgm:pt>
    <dgm:pt modelId="{705F0C09-F3D2-42B5-8345-067949ECDED2}" type="sibTrans" cxnId="{02B7B59A-AC9C-459D-A0E3-28B43EAFEE85}">
      <dgm:prSet/>
      <dgm:spPr/>
      <dgm:t>
        <a:bodyPr/>
        <a:lstStyle/>
        <a:p>
          <a:endParaRPr lang="de-AT"/>
        </a:p>
      </dgm:t>
    </dgm:pt>
    <dgm:pt modelId="{DBF19501-C882-4E8A-84F9-90CB8C808186}">
      <dgm:prSet custT="1"/>
      <dgm:spPr/>
      <dgm:t>
        <a:bodyPr/>
        <a:lstStyle/>
        <a:p>
          <a:r>
            <a:rPr lang="de-AT" sz="2000" b="1" dirty="0"/>
            <a:t>Teamarbeit fördern</a:t>
          </a:r>
          <a:endParaRPr lang="de-AT" sz="2400" b="1" dirty="0"/>
        </a:p>
      </dgm:t>
    </dgm:pt>
    <dgm:pt modelId="{099715A5-E2E5-4AF4-987D-3BFB32AC1617}" type="parTrans" cxnId="{1FBE24F9-248F-4B6B-8875-BCD8AF51E42E}">
      <dgm:prSet/>
      <dgm:spPr/>
      <dgm:t>
        <a:bodyPr/>
        <a:lstStyle/>
        <a:p>
          <a:endParaRPr lang="de-AT"/>
        </a:p>
      </dgm:t>
    </dgm:pt>
    <dgm:pt modelId="{5033288E-6FE2-4F0E-903C-991D7CE7D04F}" type="sibTrans" cxnId="{1FBE24F9-248F-4B6B-8875-BCD8AF51E42E}">
      <dgm:prSet/>
      <dgm:spPr/>
      <dgm:t>
        <a:bodyPr/>
        <a:lstStyle/>
        <a:p>
          <a:endParaRPr lang="de-AT"/>
        </a:p>
      </dgm:t>
    </dgm:pt>
    <dgm:pt modelId="{7510E752-2BC6-4DD1-8020-D1BFABCB70A1}">
      <dgm:prSet custT="1"/>
      <dgm:spPr/>
      <dgm:t>
        <a:bodyPr anchor="ctr"/>
        <a:lstStyle/>
        <a:p>
          <a:pPr>
            <a:buNone/>
          </a:pPr>
          <a:r>
            <a:rPr lang="de-AT" sz="1200" dirty="0"/>
            <a:t>Arbeiten Sie zusammen und sparen Sie Lehrern durch einen einzelnen Hub für Klassen und Teams Zeit.</a:t>
          </a:r>
        </a:p>
      </dgm:t>
    </dgm:pt>
    <dgm:pt modelId="{58AE0B2E-BD85-4015-B117-C14A8AE82430}" type="parTrans" cxnId="{CA76110C-AE4F-4784-AFAC-E55F0A920158}">
      <dgm:prSet/>
      <dgm:spPr/>
      <dgm:t>
        <a:bodyPr/>
        <a:lstStyle/>
        <a:p>
          <a:endParaRPr lang="de-AT"/>
        </a:p>
      </dgm:t>
    </dgm:pt>
    <dgm:pt modelId="{53915981-F022-4BDA-82D0-A396E6FC2722}" type="sibTrans" cxnId="{CA76110C-AE4F-4784-AFAC-E55F0A920158}">
      <dgm:prSet/>
      <dgm:spPr/>
      <dgm:t>
        <a:bodyPr/>
        <a:lstStyle/>
        <a:p>
          <a:endParaRPr lang="de-AT"/>
        </a:p>
      </dgm:t>
    </dgm:pt>
    <dgm:pt modelId="{A1CD25C8-7058-431B-87BA-932096258561}">
      <dgm:prSet custT="1"/>
      <dgm:spPr/>
      <dgm:t>
        <a:bodyPr/>
        <a:lstStyle/>
        <a:p>
          <a:r>
            <a:rPr lang="de-DE" sz="2000" b="1" dirty="0"/>
            <a:t>Einfach und sicher</a:t>
          </a:r>
          <a:endParaRPr lang="de-AT" sz="4000" dirty="0"/>
        </a:p>
      </dgm:t>
    </dgm:pt>
    <dgm:pt modelId="{DD78B1F4-9180-44E2-A645-1A120FB7D8EB}" type="parTrans" cxnId="{90F0E8F5-F4A2-482B-BD67-D806E5FC73C9}">
      <dgm:prSet/>
      <dgm:spPr/>
      <dgm:t>
        <a:bodyPr/>
        <a:lstStyle/>
        <a:p>
          <a:endParaRPr lang="de-AT"/>
        </a:p>
      </dgm:t>
    </dgm:pt>
    <dgm:pt modelId="{ADF30837-E901-4C17-BD2E-0E54BC93ABE1}" type="sibTrans" cxnId="{90F0E8F5-F4A2-482B-BD67-D806E5FC73C9}">
      <dgm:prSet/>
      <dgm:spPr/>
      <dgm:t>
        <a:bodyPr/>
        <a:lstStyle/>
        <a:p>
          <a:endParaRPr lang="de-AT"/>
        </a:p>
      </dgm:t>
    </dgm:pt>
    <dgm:pt modelId="{2B8BFFEA-5B0C-488B-96E1-EF37181E862F}">
      <dgm:prSet custT="1"/>
      <dgm:spPr/>
      <dgm:t>
        <a:bodyPr anchor="ctr"/>
        <a:lstStyle/>
        <a:p>
          <a:pPr>
            <a:buNone/>
          </a:pPr>
          <a:r>
            <a:rPr lang="de-AT" sz="1200" dirty="0"/>
            <a:t>Verwalten Sie Benutzer, Daten und Geräte über ein Dashboard.</a:t>
          </a:r>
        </a:p>
      </dgm:t>
    </dgm:pt>
    <dgm:pt modelId="{B14746CE-3202-4AB2-ACFA-5FDF362FB300}" type="parTrans" cxnId="{ED70DAB7-E8DA-4993-9758-D43FBE50C27B}">
      <dgm:prSet/>
      <dgm:spPr/>
      <dgm:t>
        <a:bodyPr/>
        <a:lstStyle/>
        <a:p>
          <a:endParaRPr lang="de-AT"/>
        </a:p>
      </dgm:t>
    </dgm:pt>
    <dgm:pt modelId="{BCF8886B-A829-4921-AF0C-3B42124D09E8}" type="sibTrans" cxnId="{ED70DAB7-E8DA-4993-9758-D43FBE50C27B}">
      <dgm:prSet/>
      <dgm:spPr/>
      <dgm:t>
        <a:bodyPr/>
        <a:lstStyle/>
        <a:p>
          <a:endParaRPr lang="de-AT"/>
        </a:p>
      </dgm:t>
    </dgm:pt>
    <dgm:pt modelId="{9557EEBE-DACF-4954-AC5E-99E73A9630FB}">
      <dgm:prSet custT="1"/>
      <dgm:spPr/>
      <dgm:t>
        <a:bodyPr/>
        <a:lstStyle/>
        <a:p>
          <a:pPr>
            <a:buSzPts val="1000"/>
            <a:buFont typeface="Symbol" panose="05050102010706020507" pitchFamily="18" charset="2"/>
            <a:buChar char=""/>
          </a:pPr>
          <a:r>
            <a:rPr lang="de-AT" sz="1200" dirty="0"/>
            <a:t>Verbessern Sie die Unabhängigkeit von Schülern und Studenten aller Fähigkeitsstufen mit intelligenten Tools.</a:t>
          </a:r>
        </a:p>
      </dgm:t>
    </dgm:pt>
    <dgm:pt modelId="{C2CD5322-DBDA-4006-BE9C-DCEB77D77955}" type="parTrans" cxnId="{003D7B2F-CA23-4E94-A13C-F253660F284B}">
      <dgm:prSet/>
      <dgm:spPr/>
      <dgm:t>
        <a:bodyPr/>
        <a:lstStyle/>
        <a:p>
          <a:endParaRPr lang="de-AT"/>
        </a:p>
      </dgm:t>
    </dgm:pt>
    <dgm:pt modelId="{E090FA72-6AB0-4036-AE7C-2DEB1981411A}" type="sibTrans" cxnId="{003D7B2F-CA23-4E94-A13C-F253660F284B}">
      <dgm:prSet/>
      <dgm:spPr/>
      <dgm:t>
        <a:bodyPr/>
        <a:lstStyle/>
        <a:p>
          <a:endParaRPr lang="de-AT"/>
        </a:p>
      </dgm:t>
    </dgm:pt>
    <dgm:pt modelId="{1C527553-918A-4CE4-8D4A-F9410C41AFA3}">
      <dgm:prSet custT="1"/>
      <dgm:spPr/>
      <dgm:t>
        <a:bodyPr/>
        <a:lstStyle/>
        <a:p>
          <a:pPr>
            <a:buSzPts val="1000"/>
            <a:buFont typeface="Symbol" panose="05050102010706020507" pitchFamily="18" charset="2"/>
            <a:buChar char=""/>
          </a:pPr>
          <a:r>
            <a:rPr lang="de-AT" sz="1200" dirty="0"/>
            <a:t>Erwecken Sie Ideen zum Leben, indem Sie diese in 3D und mit Datenvisualisierungstools darstellen.</a:t>
          </a:r>
        </a:p>
      </dgm:t>
    </dgm:pt>
    <dgm:pt modelId="{D631EB91-3D71-4B01-AC8D-2CC5398F0A36}" type="parTrans" cxnId="{0C3FE54B-1178-4C78-9A25-D1329B989C31}">
      <dgm:prSet/>
      <dgm:spPr/>
      <dgm:t>
        <a:bodyPr/>
        <a:lstStyle/>
        <a:p>
          <a:endParaRPr lang="de-AT"/>
        </a:p>
      </dgm:t>
    </dgm:pt>
    <dgm:pt modelId="{79B92C56-5FF6-4944-9A81-FD16F6CBB340}" type="sibTrans" cxnId="{0C3FE54B-1178-4C78-9A25-D1329B989C31}">
      <dgm:prSet/>
      <dgm:spPr/>
      <dgm:t>
        <a:bodyPr/>
        <a:lstStyle/>
        <a:p>
          <a:endParaRPr lang="de-AT"/>
        </a:p>
      </dgm:t>
    </dgm:pt>
    <dgm:pt modelId="{AE9D163D-2E00-4B9E-82C9-40A6CAEE3615}">
      <dgm:prSet custT="1"/>
      <dgm:spPr/>
      <dgm:t>
        <a:bodyPr/>
        <a:lstStyle/>
        <a:p>
          <a:pPr>
            <a:buSzPts val="1000"/>
            <a:buFont typeface="Symbol" panose="05050102010706020507" pitchFamily="18" charset="2"/>
            <a:buChar char=""/>
          </a:pPr>
          <a:r>
            <a:rPr lang="de-AT" sz="1200" dirty="0"/>
            <a:t>Vernetzen Sie sich leicht mit anderen und verfassen Sie Inhalte in Echtzeit.</a:t>
          </a:r>
        </a:p>
      </dgm:t>
    </dgm:pt>
    <dgm:pt modelId="{665A8C51-7530-4688-A342-963902E1725D}" type="parTrans" cxnId="{D4B6F4BC-BDA5-46AF-96D5-2B57786523BF}">
      <dgm:prSet/>
      <dgm:spPr/>
      <dgm:t>
        <a:bodyPr/>
        <a:lstStyle/>
        <a:p>
          <a:endParaRPr lang="de-AT"/>
        </a:p>
      </dgm:t>
    </dgm:pt>
    <dgm:pt modelId="{9C97C87B-3378-4073-84FE-1AE47C448CF8}" type="sibTrans" cxnId="{D4B6F4BC-BDA5-46AF-96D5-2B57786523BF}">
      <dgm:prSet/>
      <dgm:spPr/>
      <dgm:t>
        <a:bodyPr/>
        <a:lstStyle/>
        <a:p>
          <a:endParaRPr lang="de-AT"/>
        </a:p>
      </dgm:t>
    </dgm:pt>
    <dgm:pt modelId="{3E966D08-CA70-47D2-B381-7FDFE7E23B13}">
      <dgm:prSet custT="1"/>
      <dgm:spPr/>
      <dgm:t>
        <a:bodyPr/>
        <a:lstStyle/>
        <a:p>
          <a:pPr>
            <a:buSzPts val="1000"/>
            <a:buFont typeface="Symbol" panose="05050102010706020507" pitchFamily="18" charset="2"/>
            <a:buChar char=""/>
          </a:pPr>
          <a:r>
            <a:rPr lang="de-AT" sz="1200" dirty="0"/>
            <a:t>Erfüllen Sie die Bedürfnisse einzelner Schüler mit einen universellen Toolkit zum Vernetzen, Teilen und Kommunizieren innerhalb und außerhalb des Unterrichts.</a:t>
          </a:r>
        </a:p>
      </dgm:t>
    </dgm:pt>
    <dgm:pt modelId="{D26985E1-477A-416A-85EB-A171FA1328E4}" type="parTrans" cxnId="{9AD6CDD6-0630-4E4F-A8E2-66D6CE5E5B59}">
      <dgm:prSet/>
      <dgm:spPr/>
      <dgm:t>
        <a:bodyPr/>
        <a:lstStyle/>
        <a:p>
          <a:endParaRPr lang="de-AT"/>
        </a:p>
      </dgm:t>
    </dgm:pt>
    <dgm:pt modelId="{169705AF-960F-4EF0-BA8C-420EAD8AE263}" type="sibTrans" cxnId="{9AD6CDD6-0630-4E4F-A8E2-66D6CE5E5B59}">
      <dgm:prSet/>
      <dgm:spPr/>
      <dgm:t>
        <a:bodyPr/>
        <a:lstStyle/>
        <a:p>
          <a:endParaRPr lang="de-AT"/>
        </a:p>
      </dgm:t>
    </dgm:pt>
    <dgm:pt modelId="{B2C18B2A-9B1F-4E4A-9C8C-5422924AC480}">
      <dgm:prSet custT="1"/>
      <dgm:spPr/>
      <dgm:t>
        <a:bodyPr/>
        <a:lstStyle/>
        <a:p>
          <a:pPr>
            <a:buSzPts val="1000"/>
            <a:buFont typeface="Symbol" panose="05050102010706020507" pitchFamily="18" charset="2"/>
            <a:buChar char=""/>
          </a:pPr>
          <a:r>
            <a:rPr lang="de-AT" sz="1200" dirty="0"/>
            <a:t>Schützen Sie Identitäten, Apps, Daten und Geräte mit intelligenter Sicherheitssoftware, die durch </a:t>
          </a:r>
          <a:r>
            <a:rPr lang="de-AT" sz="1200" dirty="0" err="1"/>
            <a:t>Machine</a:t>
          </a:r>
          <a:r>
            <a:rPr lang="de-AT" sz="1200" dirty="0"/>
            <a:t> Learning optimiert wird.</a:t>
          </a:r>
        </a:p>
      </dgm:t>
    </dgm:pt>
    <dgm:pt modelId="{ED3C7357-84BA-41B5-ACCA-04DCE329A7C3}" type="parTrans" cxnId="{BD0CC098-C592-424F-B9CE-03733B4E7BD6}">
      <dgm:prSet/>
      <dgm:spPr/>
      <dgm:t>
        <a:bodyPr/>
        <a:lstStyle/>
        <a:p>
          <a:endParaRPr lang="de-AT"/>
        </a:p>
      </dgm:t>
    </dgm:pt>
    <dgm:pt modelId="{9D1F31B2-0216-4DC7-BC0F-FDB258DCCD34}" type="sibTrans" cxnId="{BD0CC098-C592-424F-B9CE-03733B4E7BD6}">
      <dgm:prSet/>
      <dgm:spPr/>
      <dgm:t>
        <a:bodyPr/>
        <a:lstStyle/>
        <a:p>
          <a:endParaRPr lang="de-AT"/>
        </a:p>
      </dgm:t>
    </dgm:pt>
    <dgm:pt modelId="{26D85929-3A8A-4A22-BC6C-D9278CA4F462}">
      <dgm:prSet custT="1"/>
      <dgm:spPr/>
      <dgm:t>
        <a:bodyPr/>
        <a:lstStyle/>
        <a:p>
          <a:pPr>
            <a:buSzPts val="1000"/>
            <a:buFont typeface="Symbol" panose="05050102010706020507" pitchFamily="18" charset="2"/>
            <a:buChar char=""/>
          </a:pPr>
          <a:r>
            <a:rPr lang="de-AT" sz="1200" dirty="0"/>
            <a:t>Managen Sie die Datenarchivierung, -</a:t>
          </a:r>
          <a:r>
            <a:rPr lang="de-AT" sz="1200" dirty="0" err="1"/>
            <a:t>Governance</a:t>
          </a:r>
          <a:r>
            <a:rPr lang="de-AT" sz="1200" dirty="0"/>
            <a:t> und -suche.</a:t>
          </a:r>
        </a:p>
      </dgm:t>
    </dgm:pt>
    <dgm:pt modelId="{56566EB0-2339-4C00-8A33-100ECA03FE8A}" type="parTrans" cxnId="{E298A80D-7864-4C45-A9A5-ABFA495FA22E}">
      <dgm:prSet/>
      <dgm:spPr/>
      <dgm:t>
        <a:bodyPr/>
        <a:lstStyle/>
        <a:p>
          <a:endParaRPr lang="de-AT"/>
        </a:p>
      </dgm:t>
    </dgm:pt>
    <dgm:pt modelId="{8D77A222-55A8-40A6-8FB1-76F4E3CF31A2}" type="sibTrans" cxnId="{E298A80D-7864-4C45-A9A5-ABFA495FA22E}">
      <dgm:prSet/>
      <dgm:spPr/>
      <dgm:t>
        <a:bodyPr/>
        <a:lstStyle/>
        <a:p>
          <a:endParaRPr lang="de-AT"/>
        </a:p>
      </dgm:t>
    </dgm:pt>
    <dgm:pt modelId="{06FBD270-B673-4BD3-8D35-B9F0BE23BC41}" type="pres">
      <dgm:prSet presAssocID="{23A4CF80-68AA-424B-8F8A-88D2F4D4C080}" presName="theList" presStyleCnt="0">
        <dgm:presLayoutVars>
          <dgm:dir/>
          <dgm:animLvl val="lvl"/>
          <dgm:resizeHandles val="exact"/>
        </dgm:presLayoutVars>
      </dgm:prSet>
      <dgm:spPr/>
    </dgm:pt>
    <dgm:pt modelId="{AA961528-0079-4821-B404-96394DC9E363}" type="pres">
      <dgm:prSet presAssocID="{1579B090-B57A-4234-8F40-245EAA5E4AC9}" presName="compNode" presStyleCnt="0"/>
      <dgm:spPr/>
    </dgm:pt>
    <dgm:pt modelId="{EDF8FB7B-78CC-4718-9F45-4972CA015AF2}" type="pres">
      <dgm:prSet presAssocID="{1579B090-B57A-4234-8F40-245EAA5E4AC9}" presName="aNode" presStyleLbl="bgShp" presStyleIdx="0" presStyleCnt="3"/>
      <dgm:spPr/>
    </dgm:pt>
    <dgm:pt modelId="{314AD2CE-7DB5-492A-A574-973E4A69C2DA}" type="pres">
      <dgm:prSet presAssocID="{1579B090-B57A-4234-8F40-245EAA5E4AC9}" presName="textNode" presStyleLbl="bgShp" presStyleIdx="0" presStyleCnt="3"/>
      <dgm:spPr/>
    </dgm:pt>
    <dgm:pt modelId="{0494416F-8A99-49CF-BE3E-08AB43ADCF74}" type="pres">
      <dgm:prSet presAssocID="{1579B090-B57A-4234-8F40-245EAA5E4AC9}" presName="compChildNode" presStyleCnt="0"/>
      <dgm:spPr/>
    </dgm:pt>
    <dgm:pt modelId="{12A256F3-F729-429D-BB56-F978EFCF7D7D}" type="pres">
      <dgm:prSet presAssocID="{1579B090-B57A-4234-8F40-245EAA5E4AC9}" presName="theInnerList" presStyleCnt="0"/>
      <dgm:spPr/>
    </dgm:pt>
    <dgm:pt modelId="{EA393D05-A69D-4237-9532-F960EEF09515}" type="pres">
      <dgm:prSet presAssocID="{3A57128D-2316-4E15-A5A7-CBD039A577C7}" presName="childNode" presStyleLbl="node1" presStyleIdx="0" presStyleCnt="9">
        <dgm:presLayoutVars>
          <dgm:bulletEnabled val="1"/>
        </dgm:presLayoutVars>
      </dgm:prSet>
      <dgm:spPr/>
    </dgm:pt>
    <dgm:pt modelId="{D07826C7-87AD-4855-BE39-C8315F3E5875}" type="pres">
      <dgm:prSet presAssocID="{3A57128D-2316-4E15-A5A7-CBD039A577C7}" presName="aSpace2" presStyleCnt="0"/>
      <dgm:spPr/>
    </dgm:pt>
    <dgm:pt modelId="{D140B510-EBC6-438A-AE88-4FC00F6E589C}" type="pres">
      <dgm:prSet presAssocID="{9557EEBE-DACF-4954-AC5E-99E73A9630FB}" presName="childNode" presStyleLbl="node1" presStyleIdx="1" presStyleCnt="9">
        <dgm:presLayoutVars>
          <dgm:bulletEnabled val="1"/>
        </dgm:presLayoutVars>
      </dgm:prSet>
      <dgm:spPr/>
    </dgm:pt>
    <dgm:pt modelId="{CDF0EC8C-E5E8-4D5B-915D-54B581F7B4A4}" type="pres">
      <dgm:prSet presAssocID="{9557EEBE-DACF-4954-AC5E-99E73A9630FB}" presName="aSpace2" presStyleCnt="0"/>
      <dgm:spPr/>
    </dgm:pt>
    <dgm:pt modelId="{DE63F7F4-F0AA-4EF0-A78A-19E133983FE9}" type="pres">
      <dgm:prSet presAssocID="{1C527553-918A-4CE4-8D4A-F9410C41AFA3}" presName="childNode" presStyleLbl="node1" presStyleIdx="2" presStyleCnt="9">
        <dgm:presLayoutVars>
          <dgm:bulletEnabled val="1"/>
        </dgm:presLayoutVars>
      </dgm:prSet>
      <dgm:spPr/>
    </dgm:pt>
    <dgm:pt modelId="{E2C8A73E-CADA-479F-82A1-8A22391C9124}" type="pres">
      <dgm:prSet presAssocID="{1579B090-B57A-4234-8F40-245EAA5E4AC9}" presName="aSpace" presStyleCnt="0"/>
      <dgm:spPr/>
    </dgm:pt>
    <dgm:pt modelId="{F6422FE5-9EE6-494E-ADF0-34CEE73B223A}" type="pres">
      <dgm:prSet presAssocID="{DBF19501-C882-4E8A-84F9-90CB8C808186}" presName="compNode" presStyleCnt="0"/>
      <dgm:spPr/>
    </dgm:pt>
    <dgm:pt modelId="{24B29A8D-F28C-4ADB-AB24-A3A945650A00}" type="pres">
      <dgm:prSet presAssocID="{DBF19501-C882-4E8A-84F9-90CB8C808186}" presName="aNode" presStyleLbl="bgShp" presStyleIdx="1" presStyleCnt="3"/>
      <dgm:spPr/>
    </dgm:pt>
    <dgm:pt modelId="{BA39491A-323C-4CA4-8D55-F3078348350C}" type="pres">
      <dgm:prSet presAssocID="{DBF19501-C882-4E8A-84F9-90CB8C808186}" presName="textNode" presStyleLbl="bgShp" presStyleIdx="1" presStyleCnt="3"/>
      <dgm:spPr/>
    </dgm:pt>
    <dgm:pt modelId="{A3B2D7C1-3304-496D-99C5-21FAEC4529EA}" type="pres">
      <dgm:prSet presAssocID="{DBF19501-C882-4E8A-84F9-90CB8C808186}" presName="compChildNode" presStyleCnt="0"/>
      <dgm:spPr/>
    </dgm:pt>
    <dgm:pt modelId="{409214EB-A58C-44AE-99F0-071CBF03846E}" type="pres">
      <dgm:prSet presAssocID="{DBF19501-C882-4E8A-84F9-90CB8C808186}" presName="theInnerList" presStyleCnt="0"/>
      <dgm:spPr/>
    </dgm:pt>
    <dgm:pt modelId="{586749C4-5238-4CBD-9D91-F2559EB7BD25}" type="pres">
      <dgm:prSet presAssocID="{7510E752-2BC6-4DD1-8020-D1BFABCB70A1}" presName="childNode" presStyleLbl="node1" presStyleIdx="3" presStyleCnt="9">
        <dgm:presLayoutVars>
          <dgm:bulletEnabled val="1"/>
        </dgm:presLayoutVars>
      </dgm:prSet>
      <dgm:spPr/>
    </dgm:pt>
    <dgm:pt modelId="{033872B4-3F0F-4113-A5C6-0C78604FCAD8}" type="pres">
      <dgm:prSet presAssocID="{7510E752-2BC6-4DD1-8020-D1BFABCB70A1}" presName="aSpace2" presStyleCnt="0"/>
      <dgm:spPr/>
    </dgm:pt>
    <dgm:pt modelId="{4DBAEB44-CC4E-4E7A-BA66-5DE7118D4662}" type="pres">
      <dgm:prSet presAssocID="{AE9D163D-2E00-4B9E-82C9-40A6CAEE3615}" presName="childNode" presStyleLbl="node1" presStyleIdx="4" presStyleCnt="9">
        <dgm:presLayoutVars>
          <dgm:bulletEnabled val="1"/>
        </dgm:presLayoutVars>
      </dgm:prSet>
      <dgm:spPr/>
    </dgm:pt>
    <dgm:pt modelId="{9C695BB7-3375-432F-A51B-76AE37A873B5}" type="pres">
      <dgm:prSet presAssocID="{AE9D163D-2E00-4B9E-82C9-40A6CAEE3615}" presName="aSpace2" presStyleCnt="0"/>
      <dgm:spPr/>
    </dgm:pt>
    <dgm:pt modelId="{292B7F51-CB1D-4105-8403-4F996B66ADBC}" type="pres">
      <dgm:prSet presAssocID="{3E966D08-CA70-47D2-B381-7FDFE7E23B13}" presName="childNode" presStyleLbl="node1" presStyleIdx="5" presStyleCnt="9">
        <dgm:presLayoutVars>
          <dgm:bulletEnabled val="1"/>
        </dgm:presLayoutVars>
      </dgm:prSet>
      <dgm:spPr/>
    </dgm:pt>
    <dgm:pt modelId="{8DFA9E8B-B63B-41C6-8657-5A78B7A9A83F}" type="pres">
      <dgm:prSet presAssocID="{DBF19501-C882-4E8A-84F9-90CB8C808186}" presName="aSpace" presStyleCnt="0"/>
      <dgm:spPr/>
    </dgm:pt>
    <dgm:pt modelId="{76C20B60-03C6-473A-8F0A-7175C316CB0D}" type="pres">
      <dgm:prSet presAssocID="{A1CD25C8-7058-431B-87BA-932096258561}" presName="compNode" presStyleCnt="0"/>
      <dgm:spPr/>
    </dgm:pt>
    <dgm:pt modelId="{6DB8B94F-4415-4364-9945-D5C59B921DFB}" type="pres">
      <dgm:prSet presAssocID="{A1CD25C8-7058-431B-87BA-932096258561}" presName="aNode" presStyleLbl="bgShp" presStyleIdx="2" presStyleCnt="3" custLinFactNeighborX="22128" custLinFactNeighborY="839"/>
      <dgm:spPr/>
    </dgm:pt>
    <dgm:pt modelId="{6579C7E6-2AF9-4A5C-9E93-E958581B4EC6}" type="pres">
      <dgm:prSet presAssocID="{A1CD25C8-7058-431B-87BA-932096258561}" presName="textNode" presStyleLbl="bgShp" presStyleIdx="2" presStyleCnt="3"/>
      <dgm:spPr/>
    </dgm:pt>
    <dgm:pt modelId="{6B353589-761A-4E1D-80C0-5A9237AED9C7}" type="pres">
      <dgm:prSet presAssocID="{A1CD25C8-7058-431B-87BA-932096258561}" presName="compChildNode" presStyleCnt="0"/>
      <dgm:spPr/>
    </dgm:pt>
    <dgm:pt modelId="{B5996A37-4D4C-415F-A729-C20B40E7B1FB}" type="pres">
      <dgm:prSet presAssocID="{A1CD25C8-7058-431B-87BA-932096258561}" presName="theInnerList" presStyleCnt="0"/>
      <dgm:spPr/>
    </dgm:pt>
    <dgm:pt modelId="{F10F9618-B29A-4894-B95C-AF00305D3018}" type="pres">
      <dgm:prSet presAssocID="{2B8BFFEA-5B0C-488B-96E1-EF37181E862F}" presName="childNode" presStyleLbl="node1" presStyleIdx="6" presStyleCnt="9">
        <dgm:presLayoutVars>
          <dgm:bulletEnabled val="1"/>
        </dgm:presLayoutVars>
      </dgm:prSet>
      <dgm:spPr/>
    </dgm:pt>
    <dgm:pt modelId="{7A5DF106-B851-4CEB-BB4B-9F52DA321B69}" type="pres">
      <dgm:prSet presAssocID="{2B8BFFEA-5B0C-488B-96E1-EF37181E862F}" presName="aSpace2" presStyleCnt="0"/>
      <dgm:spPr/>
    </dgm:pt>
    <dgm:pt modelId="{FF6EC6EC-8B0F-469D-AD15-3E82DA1C161B}" type="pres">
      <dgm:prSet presAssocID="{B2C18B2A-9B1F-4E4A-9C8C-5422924AC480}" presName="childNode" presStyleLbl="node1" presStyleIdx="7" presStyleCnt="9">
        <dgm:presLayoutVars>
          <dgm:bulletEnabled val="1"/>
        </dgm:presLayoutVars>
      </dgm:prSet>
      <dgm:spPr/>
    </dgm:pt>
    <dgm:pt modelId="{F7F85AF0-D93D-4EDC-AC6F-D5BCB8ADA964}" type="pres">
      <dgm:prSet presAssocID="{B2C18B2A-9B1F-4E4A-9C8C-5422924AC480}" presName="aSpace2" presStyleCnt="0"/>
      <dgm:spPr/>
    </dgm:pt>
    <dgm:pt modelId="{CE9EB4B8-3EF9-49C1-89D6-C1DA670E72CF}" type="pres">
      <dgm:prSet presAssocID="{26D85929-3A8A-4A22-BC6C-D9278CA4F462}" presName="childNode" presStyleLbl="node1" presStyleIdx="8" presStyleCnt="9">
        <dgm:presLayoutVars>
          <dgm:bulletEnabled val="1"/>
        </dgm:presLayoutVars>
      </dgm:prSet>
      <dgm:spPr/>
    </dgm:pt>
  </dgm:ptLst>
  <dgm:cxnLst>
    <dgm:cxn modelId="{83EFAF01-F39C-4E17-A9CB-1ED3AA66F700}" type="presOf" srcId="{A1CD25C8-7058-431B-87BA-932096258561}" destId="{6579C7E6-2AF9-4A5C-9E93-E958581B4EC6}" srcOrd="1" destOrd="0" presId="urn:microsoft.com/office/officeart/2005/8/layout/lProcess2"/>
    <dgm:cxn modelId="{1F779309-254E-4D8B-BA1A-7B3448B197B6}" type="presOf" srcId="{DBF19501-C882-4E8A-84F9-90CB8C808186}" destId="{BA39491A-323C-4CA4-8D55-F3078348350C}" srcOrd="1" destOrd="0" presId="urn:microsoft.com/office/officeart/2005/8/layout/lProcess2"/>
    <dgm:cxn modelId="{CA76110C-AE4F-4784-AFAC-E55F0A920158}" srcId="{DBF19501-C882-4E8A-84F9-90CB8C808186}" destId="{7510E752-2BC6-4DD1-8020-D1BFABCB70A1}" srcOrd="0" destOrd="0" parTransId="{58AE0B2E-BD85-4015-B117-C14A8AE82430}" sibTransId="{53915981-F022-4BDA-82D0-A396E6FC2722}"/>
    <dgm:cxn modelId="{E298A80D-7864-4C45-A9A5-ABFA495FA22E}" srcId="{A1CD25C8-7058-431B-87BA-932096258561}" destId="{26D85929-3A8A-4A22-BC6C-D9278CA4F462}" srcOrd="2" destOrd="0" parTransId="{56566EB0-2339-4C00-8A33-100ECA03FE8A}" sibTransId="{8D77A222-55A8-40A6-8FB1-76F4E3CF31A2}"/>
    <dgm:cxn modelId="{B3801610-D26F-4A49-AB21-F5ABDC52B5A6}" type="presOf" srcId="{B2C18B2A-9B1F-4E4A-9C8C-5422924AC480}" destId="{FF6EC6EC-8B0F-469D-AD15-3E82DA1C161B}" srcOrd="0" destOrd="0" presId="urn:microsoft.com/office/officeart/2005/8/layout/lProcess2"/>
    <dgm:cxn modelId="{6600DC2C-582F-463E-AFE6-6710BEE05B9C}" type="presOf" srcId="{3E966D08-CA70-47D2-B381-7FDFE7E23B13}" destId="{292B7F51-CB1D-4105-8403-4F996B66ADBC}" srcOrd="0" destOrd="0" presId="urn:microsoft.com/office/officeart/2005/8/layout/lProcess2"/>
    <dgm:cxn modelId="{003D7B2F-CA23-4E94-A13C-F253660F284B}" srcId="{1579B090-B57A-4234-8F40-245EAA5E4AC9}" destId="{9557EEBE-DACF-4954-AC5E-99E73A9630FB}" srcOrd="1" destOrd="0" parTransId="{C2CD5322-DBDA-4006-BE9C-DCEB77D77955}" sibTransId="{E090FA72-6AB0-4036-AE7C-2DEB1981411A}"/>
    <dgm:cxn modelId="{B79A3040-C71F-428A-B8E4-85F8C407C88F}" type="presOf" srcId="{A1CD25C8-7058-431B-87BA-932096258561}" destId="{6DB8B94F-4415-4364-9945-D5C59B921DFB}" srcOrd="0" destOrd="0" presId="urn:microsoft.com/office/officeart/2005/8/layout/lProcess2"/>
    <dgm:cxn modelId="{B5A55741-A64E-4F15-A7E5-35838AF21519}" type="presOf" srcId="{3A57128D-2316-4E15-A5A7-CBD039A577C7}" destId="{EA393D05-A69D-4237-9532-F960EEF09515}" srcOrd="0" destOrd="0" presId="urn:microsoft.com/office/officeart/2005/8/layout/lProcess2"/>
    <dgm:cxn modelId="{C77B3267-D051-407B-AB94-6E555F15A61F}" type="presOf" srcId="{1C527553-918A-4CE4-8D4A-F9410C41AFA3}" destId="{DE63F7F4-F0AA-4EF0-A78A-19E133983FE9}" srcOrd="0" destOrd="0" presId="urn:microsoft.com/office/officeart/2005/8/layout/lProcess2"/>
    <dgm:cxn modelId="{DF41BF68-6840-487E-989B-02930B3FA742}" type="presOf" srcId="{9557EEBE-DACF-4954-AC5E-99E73A9630FB}" destId="{D140B510-EBC6-438A-AE88-4FC00F6E589C}" srcOrd="0" destOrd="0" presId="urn:microsoft.com/office/officeart/2005/8/layout/lProcess2"/>
    <dgm:cxn modelId="{0C3FE54B-1178-4C78-9A25-D1329B989C31}" srcId="{1579B090-B57A-4234-8F40-245EAA5E4AC9}" destId="{1C527553-918A-4CE4-8D4A-F9410C41AFA3}" srcOrd="2" destOrd="0" parTransId="{D631EB91-3D71-4B01-AC8D-2CC5398F0A36}" sibTransId="{79B92C56-5FF6-4944-9A81-FD16F6CBB340}"/>
    <dgm:cxn modelId="{DD1D5755-5D94-4FF3-A714-3940F1BA044E}" type="presOf" srcId="{1579B090-B57A-4234-8F40-245EAA5E4AC9}" destId="{314AD2CE-7DB5-492A-A574-973E4A69C2DA}" srcOrd="1" destOrd="0" presId="urn:microsoft.com/office/officeart/2005/8/layout/lProcess2"/>
    <dgm:cxn modelId="{BD0CC098-C592-424F-B9CE-03733B4E7BD6}" srcId="{A1CD25C8-7058-431B-87BA-932096258561}" destId="{B2C18B2A-9B1F-4E4A-9C8C-5422924AC480}" srcOrd="1" destOrd="0" parTransId="{ED3C7357-84BA-41B5-ACCA-04DCE329A7C3}" sibTransId="{9D1F31B2-0216-4DC7-BC0F-FDB258DCCD34}"/>
    <dgm:cxn modelId="{EB003C99-EDF6-4840-AD5B-F9C6B9043897}" type="presOf" srcId="{7510E752-2BC6-4DD1-8020-D1BFABCB70A1}" destId="{586749C4-5238-4CBD-9D91-F2559EB7BD25}" srcOrd="0" destOrd="0" presId="urn:microsoft.com/office/officeart/2005/8/layout/lProcess2"/>
    <dgm:cxn modelId="{02B7B59A-AC9C-459D-A0E3-28B43EAFEE85}" srcId="{1579B090-B57A-4234-8F40-245EAA5E4AC9}" destId="{3A57128D-2316-4E15-A5A7-CBD039A577C7}" srcOrd="0" destOrd="0" parTransId="{1309280C-C13D-45E0-9DB0-62E72A7B7598}" sibTransId="{705F0C09-F3D2-42B5-8345-067949ECDED2}"/>
    <dgm:cxn modelId="{61023BB3-13E9-44E9-82B9-FBC8EB996CB3}" type="presOf" srcId="{2B8BFFEA-5B0C-488B-96E1-EF37181E862F}" destId="{F10F9618-B29A-4894-B95C-AF00305D3018}" srcOrd="0" destOrd="0" presId="urn:microsoft.com/office/officeart/2005/8/layout/lProcess2"/>
    <dgm:cxn modelId="{ED70DAB7-E8DA-4993-9758-D43FBE50C27B}" srcId="{A1CD25C8-7058-431B-87BA-932096258561}" destId="{2B8BFFEA-5B0C-488B-96E1-EF37181E862F}" srcOrd="0" destOrd="0" parTransId="{B14746CE-3202-4AB2-ACFA-5FDF362FB300}" sibTransId="{BCF8886B-A829-4921-AF0C-3B42124D09E8}"/>
    <dgm:cxn modelId="{D4B6F4BC-BDA5-46AF-96D5-2B57786523BF}" srcId="{DBF19501-C882-4E8A-84F9-90CB8C808186}" destId="{AE9D163D-2E00-4B9E-82C9-40A6CAEE3615}" srcOrd="1" destOrd="0" parTransId="{665A8C51-7530-4688-A342-963902E1725D}" sibTransId="{9C97C87B-3378-4073-84FE-1AE47C448CF8}"/>
    <dgm:cxn modelId="{11FD4EBE-685D-4859-B981-4762AD9386F2}" type="presOf" srcId="{AE9D163D-2E00-4B9E-82C9-40A6CAEE3615}" destId="{4DBAEB44-CC4E-4E7A-BA66-5DE7118D4662}" srcOrd="0" destOrd="0" presId="urn:microsoft.com/office/officeart/2005/8/layout/lProcess2"/>
    <dgm:cxn modelId="{C308CACF-754B-442D-85BD-AD79C93451E4}" type="presOf" srcId="{1579B090-B57A-4234-8F40-245EAA5E4AC9}" destId="{EDF8FB7B-78CC-4718-9F45-4972CA015AF2}" srcOrd="0" destOrd="0" presId="urn:microsoft.com/office/officeart/2005/8/layout/lProcess2"/>
    <dgm:cxn modelId="{9AD6CDD6-0630-4E4F-A8E2-66D6CE5E5B59}" srcId="{DBF19501-C882-4E8A-84F9-90CB8C808186}" destId="{3E966D08-CA70-47D2-B381-7FDFE7E23B13}" srcOrd="2" destOrd="0" parTransId="{D26985E1-477A-416A-85EB-A171FA1328E4}" sibTransId="{169705AF-960F-4EF0-BA8C-420EAD8AE263}"/>
    <dgm:cxn modelId="{B3BB0FE3-3488-4266-B6BA-5AC7DF110AEF}" type="presOf" srcId="{DBF19501-C882-4E8A-84F9-90CB8C808186}" destId="{24B29A8D-F28C-4ADB-AB24-A3A945650A00}" srcOrd="0" destOrd="0" presId="urn:microsoft.com/office/officeart/2005/8/layout/lProcess2"/>
    <dgm:cxn modelId="{7103A6EC-B78C-4B73-8989-84344B3E0368}" srcId="{23A4CF80-68AA-424B-8F8A-88D2F4D4C080}" destId="{1579B090-B57A-4234-8F40-245EAA5E4AC9}" srcOrd="0" destOrd="0" parTransId="{C6A1122F-E3AC-49D5-B9B4-52DA7647443E}" sibTransId="{704471F8-5E0D-45EC-8F7C-33AD28A4D654}"/>
    <dgm:cxn modelId="{C5E49AF1-CD12-41A9-9A9F-07EF3879D90E}" type="presOf" srcId="{23A4CF80-68AA-424B-8F8A-88D2F4D4C080}" destId="{06FBD270-B673-4BD3-8D35-B9F0BE23BC41}" srcOrd="0" destOrd="0" presId="urn:microsoft.com/office/officeart/2005/8/layout/lProcess2"/>
    <dgm:cxn modelId="{90F0E8F5-F4A2-482B-BD67-D806E5FC73C9}" srcId="{23A4CF80-68AA-424B-8F8A-88D2F4D4C080}" destId="{A1CD25C8-7058-431B-87BA-932096258561}" srcOrd="2" destOrd="0" parTransId="{DD78B1F4-9180-44E2-A645-1A120FB7D8EB}" sibTransId="{ADF30837-E901-4C17-BD2E-0E54BC93ABE1}"/>
    <dgm:cxn modelId="{1FBE24F9-248F-4B6B-8875-BCD8AF51E42E}" srcId="{23A4CF80-68AA-424B-8F8A-88D2F4D4C080}" destId="{DBF19501-C882-4E8A-84F9-90CB8C808186}" srcOrd="1" destOrd="0" parTransId="{099715A5-E2E5-4AF4-987D-3BFB32AC1617}" sibTransId="{5033288E-6FE2-4F0E-903C-991D7CE7D04F}"/>
    <dgm:cxn modelId="{7B689AFC-3A81-4467-A3B1-59A72B45F1C9}" type="presOf" srcId="{26D85929-3A8A-4A22-BC6C-D9278CA4F462}" destId="{CE9EB4B8-3EF9-49C1-89D6-C1DA670E72CF}" srcOrd="0" destOrd="0" presId="urn:microsoft.com/office/officeart/2005/8/layout/lProcess2"/>
    <dgm:cxn modelId="{3856B14C-BCA8-47B0-8D69-716802F734D1}" type="presParOf" srcId="{06FBD270-B673-4BD3-8D35-B9F0BE23BC41}" destId="{AA961528-0079-4821-B404-96394DC9E363}" srcOrd="0" destOrd="0" presId="urn:microsoft.com/office/officeart/2005/8/layout/lProcess2"/>
    <dgm:cxn modelId="{3EB710F1-4025-4FC9-A81B-5211146C0E4B}" type="presParOf" srcId="{AA961528-0079-4821-B404-96394DC9E363}" destId="{EDF8FB7B-78CC-4718-9F45-4972CA015AF2}" srcOrd="0" destOrd="0" presId="urn:microsoft.com/office/officeart/2005/8/layout/lProcess2"/>
    <dgm:cxn modelId="{F078F293-E6FC-4EB9-A609-8C02818A2124}" type="presParOf" srcId="{AA961528-0079-4821-B404-96394DC9E363}" destId="{314AD2CE-7DB5-492A-A574-973E4A69C2DA}" srcOrd="1" destOrd="0" presId="urn:microsoft.com/office/officeart/2005/8/layout/lProcess2"/>
    <dgm:cxn modelId="{57885C15-0910-49F0-9323-AFBF4A96A286}" type="presParOf" srcId="{AA961528-0079-4821-B404-96394DC9E363}" destId="{0494416F-8A99-49CF-BE3E-08AB43ADCF74}" srcOrd="2" destOrd="0" presId="urn:microsoft.com/office/officeart/2005/8/layout/lProcess2"/>
    <dgm:cxn modelId="{C3D9A412-5C89-4A36-A056-B1FBB2A8EE32}" type="presParOf" srcId="{0494416F-8A99-49CF-BE3E-08AB43ADCF74}" destId="{12A256F3-F729-429D-BB56-F978EFCF7D7D}" srcOrd="0" destOrd="0" presId="urn:microsoft.com/office/officeart/2005/8/layout/lProcess2"/>
    <dgm:cxn modelId="{D0437C0A-84FD-40D3-8B73-7089DE67F3AF}" type="presParOf" srcId="{12A256F3-F729-429D-BB56-F978EFCF7D7D}" destId="{EA393D05-A69D-4237-9532-F960EEF09515}" srcOrd="0" destOrd="0" presId="urn:microsoft.com/office/officeart/2005/8/layout/lProcess2"/>
    <dgm:cxn modelId="{FD80625C-C88E-4E62-BEAD-25E53EA1FD93}" type="presParOf" srcId="{12A256F3-F729-429D-BB56-F978EFCF7D7D}" destId="{D07826C7-87AD-4855-BE39-C8315F3E5875}" srcOrd="1" destOrd="0" presId="urn:microsoft.com/office/officeart/2005/8/layout/lProcess2"/>
    <dgm:cxn modelId="{4AAA208C-AC7E-4A1A-AAB4-589A775E71FB}" type="presParOf" srcId="{12A256F3-F729-429D-BB56-F978EFCF7D7D}" destId="{D140B510-EBC6-438A-AE88-4FC00F6E589C}" srcOrd="2" destOrd="0" presId="urn:microsoft.com/office/officeart/2005/8/layout/lProcess2"/>
    <dgm:cxn modelId="{CC1B2B68-8232-49D7-A454-1480B366FF6C}" type="presParOf" srcId="{12A256F3-F729-429D-BB56-F978EFCF7D7D}" destId="{CDF0EC8C-E5E8-4D5B-915D-54B581F7B4A4}" srcOrd="3" destOrd="0" presId="urn:microsoft.com/office/officeart/2005/8/layout/lProcess2"/>
    <dgm:cxn modelId="{8CED44BA-24CD-493A-8149-2871AFBF4540}" type="presParOf" srcId="{12A256F3-F729-429D-BB56-F978EFCF7D7D}" destId="{DE63F7F4-F0AA-4EF0-A78A-19E133983FE9}" srcOrd="4" destOrd="0" presId="urn:microsoft.com/office/officeart/2005/8/layout/lProcess2"/>
    <dgm:cxn modelId="{E5655D69-5130-423A-B1C7-CACC0ED254CF}" type="presParOf" srcId="{06FBD270-B673-4BD3-8D35-B9F0BE23BC41}" destId="{E2C8A73E-CADA-479F-82A1-8A22391C9124}" srcOrd="1" destOrd="0" presId="urn:microsoft.com/office/officeart/2005/8/layout/lProcess2"/>
    <dgm:cxn modelId="{C12A2A74-92E1-4AF4-B17C-FE49B8047726}" type="presParOf" srcId="{06FBD270-B673-4BD3-8D35-B9F0BE23BC41}" destId="{F6422FE5-9EE6-494E-ADF0-34CEE73B223A}" srcOrd="2" destOrd="0" presId="urn:microsoft.com/office/officeart/2005/8/layout/lProcess2"/>
    <dgm:cxn modelId="{5E6D0C29-F003-40BF-93BD-FF5656D9C595}" type="presParOf" srcId="{F6422FE5-9EE6-494E-ADF0-34CEE73B223A}" destId="{24B29A8D-F28C-4ADB-AB24-A3A945650A00}" srcOrd="0" destOrd="0" presId="urn:microsoft.com/office/officeart/2005/8/layout/lProcess2"/>
    <dgm:cxn modelId="{CA51C90A-56E1-456C-A6B2-36D9156DB03A}" type="presParOf" srcId="{F6422FE5-9EE6-494E-ADF0-34CEE73B223A}" destId="{BA39491A-323C-4CA4-8D55-F3078348350C}" srcOrd="1" destOrd="0" presId="urn:microsoft.com/office/officeart/2005/8/layout/lProcess2"/>
    <dgm:cxn modelId="{65CE71A8-4825-43A1-9800-450CC9ADF48C}" type="presParOf" srcId="{F6422FE5-9EE6-494E-ADF0-34CEE73B223A}" destId="{A3B2D7C1-3304-496D-99C5-21FAEC4529EA}" srcOrd="2" destOrd="0" presId="urn:microsoft.com/office/officeart/2005/8/layout/lProcess2"/>
    <dgm:cxn modelId="{76BE19FB-0946-4389-AC4A-8CB9D4D09EC4}" type="presParOf" srcId="{A3B2D7C1-3304-496D-99C5-21FAEC4529EA}" destId="{409214EB-A58C-44AE-99F0-071CBF03846E}" srcOrd="0" destOrd="0" presId="urn:microsoft.com/office/officeart/2005/8/layout/lProcess2"/>
    <dgm:cxn modelId="{47F1F770-846C-43C0-9CDA-21B6DAE41167}" type="presParOf" srcId="{409214EB-A58C-44AE-99F0-071CBF03846E}" destId="{586749C4-5238-4CBD-9D91-F2559EB7BD25}" srcOrd="0" destOrd="0" presId="urn:microsoft.com/office/officeart/2005/8/layout/lProcess2"/>
    <dgm:cxn modelId="{89C6D78E-67A2-4E63-977F-4E22E1F45030}" type="presParOf" srcId="{409214EB-A58C-44AE-99F0-071CBF03846E}" destId="{033872B4-3F0F-4113-A5C6-0C78604FCAD8}" srcOrd="1" destOrd="0" presId="urn:microsoft.com/office/officeart/2005/8/layout/lProcess2"/>
    <dgm:cxn modelId="{D3A6EC8F-F2C8-47B6-A5EC-BF3A2122C62F}" type="presParOf" srcId="{409214EB-A58C-44AE-99F0-071CBF03846E}" destId="{4DBAEB44-CC4E-4E7A-BA66-5DE7118D4662}" srcOrd="2" destOrd="0" presId="urn:microsoft.com/office/officeart/2005/8/layout/lProcess2"/>
    <dgm:cxn modelId="{5A075BE7-FDFC-4E33-AA2A-C3B3798279B6}" type="presParOf" srcId="{409214EB-A58C-44AE-99F0-071CBF03846E}" destId="{9C695BB7-3375-432F-A51B-76AE37A873B5}" srcOrd="3" destOrd="0" presId="urn:microsoft.com/office/officeart/2005/8/layout/lProcess2"/>
    <dgm:cxn modelId="{3BC2A0DB-AA5B-4BDC-A8F7-A835F96CDA0C}" type="presParOf" srcId="{409214EB-A58C-44AE-99F0-071CBF03846E}" destId="{292B7F51-CB1D-4105-8403-4F996B66ADBC}" srcOrd="4" destOrd="0" presId="urn:microsoft.com/office/officeart/2005/8/layout/lProcess2"/>
    <dgm:cxn modelId="{F101FED3-C2A4-427B-BFE7-7B62BD210743}" type="presParOf" srcId="{06FBD270-B673-4BD3-8D35-B9F0BE23BC41}" destId="{8DFA9E8B-B63B-41C6-8657-5A78B7A9A83F}" srcOrd="3" destOrd="0" presId="urn:microsoft.com/office/officeart/2005/8/layout/lProcess2"/>
    <dgm:cxn modelId="{0F4C25D5-8C4E-4A2E-8178-DF160E93FCD1}" type="presParOf" srcId="{06FBD270-B673-4BD3-8D35-B9F0BE23BC41}" destId="{76C20B60-03C6-473A-8F0A-7175C316CB0D}" srcOrd="4" destOrd="0" presId="urn:microsoft.com/office/officeart/2005/8/layout/lProcess2"/>
    <dgm:cxn modelId="{CACF5B00-3FCE-4271-AE26-9B771D9C847B}" type="presParOf" srcId="{76C20B60-03C6-473A-8F0A-7175C316CB0D}" destId="{6DB8B94F-4415-4364-9945-D5C59B921DFB}" srcOrd="0" destOrd="0" presId="urn:microsoft.com/office/officeart/2005/8/layout/lProcess2"/>
    <dgm:cxn modelId="{1BF97E29-4AD3-4BAD-ADE1-BB02502C531C}" type="presParOf" srcId="{76C20B60-03C6-473A-8F0A-7175C316CB0D}" destId="{6579C7E6-2AF9-4A5C-9E93-E958581B4EC6}" srcOrd="1" destOrd="0" presId="urn:microsoft.com/office/officeart/2005/8/layout/lProcess2"/>
    <dgm:cxn modelId="{417C1A9E-8680-4CD6-AF98-6CD6EB0D4B50}" type="presParOf" srcId="{76C20B60-03C6-473A-8F0A-7175C316CB0D}" destId="{6B353589-761A-4E1D-80C0-5A9237AED9C7}" srcOrd="2" destOrd="0" presId="urn:microsoft.com/office/officeart/2005/8/layout/lProcess2"/>
    <dgm:cxn modelId="{45A0D3D1-33D4-4A12-8DC0-DB02AACE174C}" type="presParOf" srcId="{6B353589-761A-4E1D-80C0-5A9237AED9C7}" destId="{B5996A37-4D4C-415F-A729-C20B40E7B1FB}" srcOrd="0" destOrd="0" presId="urn:microsoft.com/office/officeart/2005/8/layout/lProcess2"/>
    <dgm:cxn modelId="{96FAB45D-94E9-4763-ACE5-095C345BA87A}" type="presParOf" srcId="{B5996A37-4D4C-415F-A729-C20B40E7B1FB}" destId="{F10F9618-B29A-4894-B95C-AF00305D3018}" srcOrd="0" destOrd="0" presId="urn:microsoft.com/office/officeart/2005/8/layout/lProcess2"/>
    <dgm:cxn modelId="{33D77ECD-5FB7-4AFF-8257-4C154357BF46}" type="presParOf" srcId="{B5996A37-4D4C-415F-A729-C20B40E7B1FB}" destId="{7A5DF106-B851-4CEB-BB4B-9F52DA321B69}" srcOrd="1" destOrd="0" presId="urn:microsoft.com/office/officeart/2005/8/layout/lProcess2"/>
    <dgm:cxn modelId="{E707C1F2-3A27-4372-9FD0-29275531C65D}" type="presParOf" srcId="{B5996A37-4D4C-415F-A729-C20B40E7B1FB}" destId="{FF6EC6EC-8B0F-469D-AD15-3E82DA1C161B}" srcOrd="2" destOrd="0" presId="urn:microsoft.com/office/officeart/2005/8/layout/lProcess2"/>
    <dgm:cxn modelId="{0FB310AE-5142-4D20-A5EC-0CF076FC407E}" type="presParOf" srcId="{B5996A37-4D4C-415F-A729-C20B40E7B1FB}" destId="{F7F85AF0-D93D-4EDC-AC6F-D5BCB8ADA964}" srcOrd="3" destOrd="0" presId="urn:microsoft.com/office/officeart/2005/8/layout/lProcess2"/>
    <dgm:cxn modelId="{FFC2793F-453F-442E-8497-C88643E5C58F}" type="presParOf" srcId="{B5996A37-4D4C-415F-A729-C20B40E7B1FB}" destId="{CE9EB4B8-3EF9-49C1-89D6-C1DA670E72CF}" srcOrd="4" destOrd="0" presId="urn:microsoft.com/office/officeart/2005/8/layout/lProcess2"/>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3A4CF80-68AA-424B-8F8A-88D2F4D4C080}" type="doc">
      <dgm:prSet loTypeId="urn:microsoft.com/office/officeart/2008/layout/IncreasingCircleProcess" loCatId="list" qsTypeId="urn:microsoft.com/office/officeart/2005/8/quickstyle/simple4" qsCatId="simple" csTypeId="urn:microsoft.com/office/officeart/2005/8/colors/accent1_2" csCatId="accent1" phldr="1"/>
      <dgm:spPr/>
      <dgm:t>
        <a:bodyPr/>
        <a:lstStyle/>
        <a:p>
          <a:endParaRPr lang="de-DE"/>
        </a:p>
      </dgm:t>
    </dgm:pt>
    <dgm:pt modelId="{1579B090-B57A-4234-8F40-245EAA5E4AC9}">
      <dgm:prSet custT="1"/>
      <dgm:spPr/>
      <dgm:t>
        <a:bodyPr anchor="ctr"/>
        <a:lstStyle/>
        <a:p>
          <a:pPr rtl="0">
            <a:defRPr b="1"/>
          </a:pPr>
          <a:r>
            <a:rPr lang="de-AT" sz="3200" b="1" dirty="0"/>
            <a:t>Intelligente Funktionen für Experten und Neueinsteiger</a:t>
          </a:r>
          <a:endParaRPr lang="de-DE" sz="1500" b="1" i="0" u="none" strike="noStrike" cap="none" baseline="0" noProof="0" dirty="0">
            <a:latin typeface="Franklin Gothic Book"/>
          </a:endParaRPr>
        </a:p>
      </dgm:t>
    </dgm:pt>
    <dgm:pt modelId="{C6A1122F-E3AC-49D5-B9B4-52DA7647443E}" type="parTrans" cxnId="{7103A6EC-B78C-4B73-8989-84344B3E0368}">
      <dgm:prSet/>
      <dgm:spPr/>
      <dgm:t>
        <a:bodyPr/>
        <a:lstStyle/>
        <a:p>
          <a:endParaRPr lang="de-DE"/>
        </a:p>
      </dgm:t>
    </dgm:pt>
    <dgm:pt modelId="{704471F8-5E0D-45EC-8F7C-33AD28A4D654}" type="sibTrans" cxnId="{7103A6EC-B78C-4B73-8989-84344B3E0368}">
      <dgm:prSet/>
      <dgm:spPr/>
      <dgm:t>
        <a:bodyPr/>
        <a:lstStyle/>
        <a:p>
          <a:endParaRPr lang="de-DE"/>
        </a:p>
      </dgm:t>
    </dgm:pt>
    <dgm:pt modelId="{9E5A712D-7DB1-426F-8055-0943067AEB30}">
      <dgm:prSet custT="1"/>
      <dgm:spPr/>
      <dgm:t>
        <a:bodyPr/>
        <a:lstStyle/>
        <a:p>
          <a:pPr algn="l" rtl="0">
            <a:lnSpc>
              <a:spcPct val="100000"/>
            </a:lnSpc>
          </a:pPr>
          <a:r>
            <a:rPr lang="de-AT" sz="2800" dirty="0"/>
            <a:t>Excel lernt aus Ihrer Arbeitsweise und organisiert Ihre Daten, damit Sie Zeit sparen. Erstellen Sie Tabellen ganz leicht von Vorlagen oder einfach so, und nutzen Sie leistungsstarke Formeln für Ihre Berechnungen.</a:t>
          </a:r>
          <a:endParaRPr lang="de-DE" sz="2800" dirty="0">
            <a:latin typeface="Franklin Gothic Book"/>
          </a:endParaRPr>
        </a:p>
      </dgm:t>
    </dgm:pt>
    <dgm:pt modelId="{77EEB7EA-94A2-48D5-9D18-308D96298C40}" type="parTrans" cxnId="{59C5A42D-9132-4D32-9D41-C1200361EC3A}">
      <dgm:prSet/>
      <dgm:spPr/>
      <dgm:t>
        <a:bodyPr/>
        <a:lstStyle/>
        <a:p>
          <a:endParaRPr lang="de-DE"/>
        </a:p>
      </dgm:t>
    </dgm:pt>
    <dgm:pt modelId="{82E96ABA-ACCB-42BF-B1C2-3FD129247570}" type="sibTrans" cxnId="{59C5A42D-9132-4D32-9D41-C1200361EC3A}">
      <dgm:prSet/>
      <dgm:spPr/>
      <dgm:t>
        <a:bodyPr/>
        <a:lstStyle/>
        <a:p>
          <a:endParaRPr lang="de-DE"/>
        </a:p>
      </dgm:t>
    </dgm:pt>
    <dgm:pt modelId="{06A6043C-DB38-4EE4-BEB0-5F5C3CE95740}" type="pres">
      <dgm:prSet presAssocID="{23A4CF80-68AA-424B-8F8A-88D2F4D4C080}" presName="Name0" presStyleCnt="0">
        <dgm:presLayoutVars>
          <dgm:chMax val="7"/>
          <dgm:chPref val="7"/>
          <dgm:dir/>
          <dgm:animOne val="branch"/>
          <dgm:animLvl val="lvl"/>
        </dgm:presLayoutVars>
      </dgm:prSet>
      <dgm:spPr/>
    </dgm:pt>
    <dgm:pt modelId="{694F4019-15E6-410C-8856-17306BBD5E76}" type="pres">
      <dgm:prSet presAssocID="{1579B090-B57A-4234-8F40-245EAA5E4AC9}" presName="composite" presStyleCnt="0"/>
      <dgm:spPr/>
    </dgm:pt>
    <dgm:pt modelId="{E003DC41-DB3C-42F3-97B9-0C7CD5253912}" type="pres">
      <dgm:prSet presAssocID="{1579B090-B57A-4234-8F40-245EAA5E4AC9}" presName="BackAccent" presStyleLbl="bgShp" presStyleIdx="0" presStyleCnt="1" custLinFactX="-100000" custLinFactNeighborX="-101568" custLinFactNeighborY="11978"/>
      <dgm:spPr/>
    </dgm:pt>
    <dgm:pt modelId="{529F96FC-6F61-4A13-B661-3045A51F04BA}" type="pres">
      <dgm:prSet presAssocID="{1579B090-B57A-4234-8F40-245EAA5E4AC9}" presName="Accent" presStyleLbl="alignNode1" presStyleIdx="0" presStyleCnt="1" custLinFactX="-100000" custLinFactNeighborX="-151960" custLinFactNeighborY="14972"/>
      <dgm:spPr/>
    </dgm:pt>
    <dgm:pt modelId="{B3BBA7A7-B96C-479D-9799-522ABDEC9D7D}" type="pres">
      <dgm:prSet presAssocID="{1579B090-B57A-4234-8F40-245EAA5E4AC9}" presName="Child" presStyleLbl="revTx" presStyleIdx="0" presStyleCnt="2" custScaleX="274585" custScaleY="68490" custLinFactNeighborX="16016" custLinFactNeighborY="-13350">
        <dgm:presLayoutVars>
          <dgm:chMax val="0"/>
          <dgm:chPref val="0"/>
          <dgm:bulletEnabled val="1"/>
        </dgm:presLayoutVars>
      </dgm:prSet>
      <dgm:spPr/>
    </dgm:pt>
    <dgm:pt modelId="{EA5713A7-20F7-4982-AEBE-4A0ACDB414EB}" type="pres">
      <dgm:prSet presAssocID="{1579B090-B57A-4234-8F40-245EAA5E4AC9}" presName="Parent" presStyleLbl="revTx" presStyleIdx="1" presStyleCnt="2" custScaleX="260050" custScaleY="59589" custLinFactNeighborX="11564" custLinFactNeighborY="8613">
        <dgm:presLayoutVars>
          <dgm:chMax val="1"/>
          <dgm:chPref val="1"/>
          <dgm:bulletEnabled val="1"/>
        </dgm:presLayoutVars>
      </dgm:prSet>
      <dgm:spPr/>
    </dgm:pt>
  </dgm:ptLst>
  <dgm:cxnLst>
    <dgm:cxn modelId="{59C5A42D-9132-4D32-9D41-C1200361EC3A}" srcId="{1579B090-B57A-4234-8F40-245EAA5E4AC9}" destId="{9E5A712D-7DB1-426F-8055-0943067AEB30}" srcOrd="0" destOrd="0" parTransId="{77EEB7EA-94A2-48D5-9D18-308D96298C40}" sibTransId="{82E96ABA-ACCB-42BF-B1C2-3FD129247570}"/>
    <dgm:cxn modelId="{1861493F-9966-461E-AEA5-51EE1840FFEE}" type="presOf" srcId="{9E5A712D-7DB1-426F-8055-0943067AEB30}" destId="{B3BBA7A7-B96C-479D-9799-522ABDEC9D7D}" srcOrd="0" destOrd="0" presId="urn:microsoft.com/office/officeart/2008/layout/IncreasingCircleProcess"/>
    <dgm:cxn modelId="{7376F49D-36F9-4296-AD2F-EA5CC41C672B}" type="presOf" srcId="{23A4CF80-68AA-424B-8F8A-88D2F4D4C080}" destId="{06A6043C-DB38-4EE4-BEB0-5F5C3CE95740}" srcOrd="0" destOrd="0" presId="urn:microsoft.com/office/officeart/2008/layout/IncreasingCircleProcess"/>
    <dgm:cxn modelId="{0152B5E9-1781-4284-87C6-9CE5A96A778A}" type="presOf" srcId="{1579B090-B57A-4234-8F40-245EAA5E4AC9}" destId="{EA5713A7-20F7-4982-AEBE-4A0ACDB414EB}" srcOrd="0" destOrd="0" presId="urn:microsoft.com/office/officeart/2008/layout/IncreasingCircleProcess"/>
    <dgm:cxn modelId="{7103A6EC-B78C-4B73-8989-84344B3E0368}" srcId="{23A4CF80-68AA-424B-8F8A-88D2F4D4C080}" destId="{1579B090-B57A-4234-8F40-245EAA5E4AC9}" srcOrd="0" destOrd="0" parTransId="{C6A1122F-E3AC-49D5-B9B4-52DA7647443E}" sibTransId="{704471F8-5E0D-45EC-8F7C-33AD28A4D654}"/>
    <dgm:cxn modelId="{9D117BD6-A7DA-4BE5-A79C-6C0E95B0B42B}" type="presParOf" srcId="{06A6043C-DB38-4EE4-BEB0-5F5C3CE95740}" destId="{694F4019-15E6-410C-8856-17306BBD5E76}" srcOrd="0" destOrd="0" presId="urn:microsoft.com/office/officeart/2008/layout/IncreasingCircleProcess"/>
    <dgm:cxn modelId="{EFA12784-5A92-490E-B5D7-B98A924F491E}" type="presParOf" srcId="{694F4019-15E6-410C-8856-17306BBD5E76}" destId="{E003DC41-DB3C-42F3-97B9-0C7CD5253912}" srcOrd="0" destOrd="0" presId="urn:microsoft.com/office/officeart/2008/layout/IncreasingCircleProcess"/>
    <dgm:cxn modelId="{EF2BB769-FDE0-476E-AE36-7F307923936E}" type="presParOf" srcId="{694F4019-15E6-410C-8856-17306BBD5E76}" destId="{529F96FC-6F61-4A13-B661-3045A51F04BA}" srcOrd="1" destOrd="0" presId="urn:microsoft.com/office/officeart/2008/layout/IncreasingCircleProcess"/>
    <dgm:cxn modelId="{45AF040A-8E32-49C3-AC67-9AD00132160E}" type="presParOf" srcId="{694F4019-15E6-410C-8856-17306BBD5E76}" destId="{B3BBA7A7-B96C-479D-9799-522ABDEC9D7D}" srcOrd="2" destOrd="0" presId="urn:microsoft.com/office/officeart/2008/layout/IncreasingCircleProcess"/>
    <dgm:cxn modelId="{F7B80A39-E7ED-4833-9CDE-FF39AF25ABB3}" type="presParOf" srcId="{694F4019-15E6-410C-8856-17306BBD5E76}" destId="{EA5713A7-20F7-4982-AEBE-4A0ACDB414EB}" srcOrd="3" destOrd="0" presId="urn:microsoft.com/office/officeart/2008/layout/IncreasingCircleProcess"/>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3A4CF80-68AA-424B-8F8A-88D2F4D4C080}" type="doc">
      <dgm:prSet loTypeId="urn:microsoft.com/office/officeart/2008/layout/IncreasingCircleProcess" loCatId="list" qsTypeId="urn:microsoft.com/office/officeart/2005/8/quickstyle/simple4" qsCatId="simple" csTypeId="urn:microsoft.com/office/officeart/2005/8/colors/accent1_2" csCatId="accent1" phldr="1"/>
      <dgm:spPr/>
      <dgm:t>
        <a:bodyPr/>
        <a:lstStyle/>
        <a:p>
          <a:endParaRPr lang="de-DE"/>
        </a:p>
      </dgm:t>
    </dgm:pt>
    <dgm:pt modelId="{1579B090-B57A-4234-8F40-245EAA5E4AC9}">
      <dgm:prSet custT="1"/>
      <dgm:spPr/>
      <dgm:t>
        <a:bodyPr/>
        <a:lstStyle/>
        <a:p>
          <a:pPr rtl="0">
            <a:defRPr b="1"/>
          </a:pPr>
          <a:r>
            <a:rPr lang="de-AT" sz="3200" b="1" dirty="0"/>
            <a:t>Alle Daten im Blick</a:t>
          </a:r>
          <a:endParaRPr lang="de-DE" sz="1500" b="1" i="0" u="none" strike="noStrike" cap="none" baseline="0" noProof="0" dirty="0">
            <a:latin typeface="Franklin Gothic Book"/>
          </a:endParaRPr>
        </a:p>
      </dgm:t>
    </dgm:pt>
    <dgm:pt modelId="{C6A1122F-E3AC-49D5-B9B4-52DA7647443E}" type="parTrans" cxnId="{7103A6EC-B78C-4B73-8989-84344B3E0368}">
      <dgm:prSet/>
      <dgm:spPr/>
      <dgm:t>
        <a:bodyPr/>
        <a:lstStyle/>
        <a:p>
          <a:endParaRPr lang="de-DE"/>
        </a:p>
      </dgm:t>
    </dgm:pt>
    <dgm:pt modelId="{704471F8-5E0D-45EC-8F7C-33AD28A4D654}" type="sibTrans" cxnId="{7103A6EC-B78C-4B73-8989-84344B3E0368}">
      <dgm:prSet/>
      <dgm:spPr/>
      <dgm:t>
        <a:bodyPr/>
        <a:lstStyle/>
        <a:p>
          <a:endParaRPr lang="de-DE"/>
        </a:p>
      </dgm:t>
    </dgm:pt>
    <dgm:pt modelId="{9E5A712D-7DB1-426F-8055-0943067AEB30}">
      <dgm:prSet custT="1"/>
      <dgm:spPr/>
      <dgm:t>
        <a:bodyPr/>
        <a:lstStyle/>
        <a:p>
          <a:pPr algn="l" rtl="0">
            <a:lnSpc>
              <a:spcPct val="100000"/>
            </a:lnSpc>
          </a:pPr>
          <a:r>
            <a:rPr lang="de-AT" sz="2800" dirty="0"/>
            <a:t>Gestalten Sie Ihre Daten noch ansprechender und aussagekräftiger mit Formatierungen, </a:t>
          </a:r>
          <a:r>
            <a:rPr lang="de-AT" sz="2800" dirty="0" err="1"/>
            <a:t>Sparklines</a:t>
          </a:r>
          <a:r>
            <a:rPr lang="de-AT" sz="2800" dirty="0"/>
            <a:t> und Tabellen in neuen Diagrammen und Grafiken. Erstellen Sie mit nur einem Klick Prognosen, um Trends zu erkennen.</a:t>
          </a:r>
          <a:endParaRPr lang="de-DE" sz="2800" dirty="0">
            <a:latin typeface="Franklin Gothic Book"/>
          </a:endParaRPr>
        </a:p>
      </dgm:t>
    </dgm:pt>
    <dgm:pt modelId="{77EEB7EA-94A2-48D5-9D18-308D96298C40}" type="parTrans" cxnId="{59C5A42D-9132-4D32-9D41-C1200361EC3A}">
      <dgm:prSet/>
      <dgm:spPr/>
      <dgm:t>
        <a:bodyPr/>
        <a:lstStyle/>
        <a:p>
          <a:endParaRPr lang="de-DE"/>
        </a:p>
      </dgm:t>
    </dgm:pt>
    <dgm:pt modelId="{82E96ABA-ACCB-42BF-B1C2-3FD129247570}" type="sibTrans" cxnId="{59C5A42D-9132-4D32-9D41-C1200361EC3A}">
      <dgm:prSet/>
      <dgm:spPr/>
      <dgm:t>
        <a:bodyPr/>
        <a:lstStyle/>
        <a:p>
          <a:endParaRPr lang="de-DE"/>
        </a:p>
      </dgm:t>
    </dgm:pt>
    <dgm:pt modelId="{06A6043C-DB38-4EE4-BEB0-5F5C3CE95740}" type="pres">
      <dgm:prSet presAssocID="{23A4CF80-68AA-424B-8F8A-88D2F4D4C080}" presName="Name0" presStyleCnt="0">
        <dgm:presLayoutVars>
          <dgm:chMax val="7"/>
          <dgm:chPref val="7"/>
          <dgm:dir/>
          <dgm:animOne val="branch"/>
          <dgm:animLvl val="lvl"/>
        </dgm:presLayoutVars>
      </dgm:prSet>
      <dgm:spPr/>
    </dgm:pt>
    <dgm:pt modelId="{694F4019-15E6-410C-8856-17306BBD5E76}" type="pres">
      <dgm:prSet presAssocID="{1579B090-B57A-4234-8F40-245EAA5E4AC9}" presName="composite" presStyleCnt="0"/>
      <dgm:spPr/>
    </dgm:pt>
    <dgm:pt modelId="{E003DC41-DB3C-42F3-97B9-0C7CD5253912}" type="pres">
      <dgm:prSet presAssocID="{1579B090-B57A-4234-8F40-245EAA5E4AC9}" presName="BackAccent" presStyleLbl="bgShp" presStyleIdx="0" presStyleCnt="1" custLinFactX="-100000" custLinFactNeighborX="-101568" custLinFactNeighborY="11978"/>
      <dgm:spPr/>
    </dgm:pt>
    <dgm:pt modelId="{529F96FC-6F61-4A13-B661-3045A51F04BA}" type="pres">
      <dgm:prSet presAssocID="{1579B090-B57A-4234-8F40-245EAA5E4AC9}" presName="Accent" presStyleLbl="alignNode1" presStyleIdx="0" presStyleCnt="1" custLinFactX="-100000" custLinFactNeighborX="-151960" custLinFactNeighborY="14972"/>
      <dgm:spPr/>
    </dgm:pt>
    <dgm:pt modelId="{B3BBA7A7-B96C-479D-9799-522ABDEC9D7D}" type="pres">
      <dgm:prSet presAssocID="{1579B090-B57A-4234-8F40-245EAA5E4AC9}" presName="Child" presStyleLbl="revTx" presStyleIdx="0" presStyleCnt="2" custScaleX="274585" custScaleY="68490" custLinFactNeighborX="16016" custLinFactNeighborY="-13350">
        <dgm:presLayoutVars>
          <dgm:chMax val="0"/>
          <dgm:chPref val="0"/>
          <dgm:bulletEnabled val="1"/>
        </dgm:presLayoutVars>
      </dgm:prSet>
      <dgm:spPr/>
    </dgm:pt>
    <dgm:pt modelId="{EA5713A7-20F7-4982-AEBE-4A0ACDB414EB}" type="pres">
      <dgm:prSet presAssocID="{1579B090-B57A-4234-8F40-245EAA5E4AC9}" presName="Parent" presStyleLbl="revTx" presStyleIdx="1" presStyleCnt="2" custScaleX="260050" custScaleY="59589" custLinFactNeighborX="11564" custLinFactNeighborY="8613">
        <dgm:presLayoutVars>
          <dgm:chMax val="1"/>
          <dgm:chPref val="1"/>
          <dgm:bulletEnabled val="1"/>
        </dgm:presLayoutVars>
      </dgm:prSet>
      <dgm:spPr/>
    </dgm:pt>
  </dgm:ptLst>
  <dgm:cxnLst>
    <dgm:cxn modelId="{59C5A42D-9132-4D32-9D41-C1200361EC3A}" srcId="{1579B090-B57A-4234-8F40-245EAA5E4AC9}" destId="{9E5A712D-7DB1-426F-8055-0943067AEB30}" srcOrd="0" destOrd="0" parTransId="{77EEB7EA-94A2-48D5-9D18-308D96298C40}" sibTransId="{82E96ABA-ACCB-42BF-B1C2-3FD129247570}"/>
    <dgm:cxn modelId="{1861493F-9966-461E-AEA5-51EE1840FFEE}" type="presOf" srcId="{9E5A712D-7DB1-426F-8055-0943067AEB30}" destId="{B3BBA7A7-B96C-479D-9799-522ABDEC9D7D}" srcOrd="0" destOrd="0" presId="urn:microsoft.com/office/officeart/2008/layout/IncreasingCircleProcess"/>
    <dgm:cxn modelId="{7376F49D-36F9-4296-AD2F-EA5CC41C672B}" type="presOf" srcId="{23A4CF80-68AA-424B-8F8A-88D2F4D4C080}" destId="{06A6043C-DB38-4EE4-BEB0-5F5C3CE95740}" srcOrd="0" destOrd="0" presId="urn:microsoft.com/office/officeart/2008/layout/IncreasingCircleProcess"/>
    <dgm:cxn modelId="{0152B5E9-1781-4284-87C6-9CE5A96A778A}" type="presOf" srcId="{1579B090-B57A-4234-8F40-245EAA5E4AC9}" destId="{EA5713A7-20F7-4982-AEBE-4A0ACDB414EB}" srcOrd="0" destOrd="0" presId="urn:microsoft.com/office/officeart/2008/layout/IncreasingCircleProcess"/>
    <dgm:cxn modelId="{7103A6EC-B78C-4B73-8989-84344B3E0368}" srcId="{23A4CF80-68AA-424B-8F8A-88D2F4D4C080}" destId="{1579B090-B57A-4234-8F40-245EAA5E4AC9}" srcOrd="0" destOrd="0" parTransId="{C6A1122F-E3AC-49D5-B9B4-52DA7647443E}" sibTransId="{704471F8-5E0D-45EC-8F7C-33AD28A4D654}"/>
    <dgm:cxn modelId="{9D117BD6-A7DA-4BE5-A79C-6C0E95B0B42B}" type="presParOf" srcId="{06A6043C-DB38-4EE4-BEB0-5F5C3CE95740}" destId="{694F4019-15E6-410C-8856-17306BBD5E76}" srcOrd="0" destOrd="0" presId="urn:microsoft.com/office/officeart/2008/layout/IncreasingCircleProcess"/>
    <dgm:cxn modelId="{EFA12784-5A92-490E-B5D7-B98A924F491E}" type="presParOf" srcId="{694F4019-15E6-410C-8856-17306BBD5E76}" destId="{E003DC41-DB3C-42F3-97B9-0C7CD5253912}" srcOrd="0" destOrd="0" presId="urn:microsoft.com/office/officeart/2008/layout/IncreasingCircleProcess"/>
    <dgm:cxn modelId="{EF2BB769-FDE0-476E-AE36-7F307923936E}" type="presParOf" srcId="{694F4019-15E6-410C-8856-17306BBD5E76}" destId="{529F96FC-6F61-4A13-B661-3045A51F04BA}" srcOrd="1" destOrd="0" presId="urn:microsoft.com/office/officeart/2008/layout/IncreasingCircleProcess"/>
    <dgm:cxn modelId="{45AF040A-8E32-49C3-AC67-9AD00132160E}" type="presParOf" srcId="{694F4019-15E6-410C-8856-17306BBD5E76}" destId="{B3BBA7A7-B96C-479D-9799-522ABDEC9D7D}" srcOrd="2" destOrd="0" presId="urn:microsoft.com/office/officeart/2008/layout/IncreasingCircleProcess"/>
    <dgm:cxn modelId="{F7B80A39-E7ED-4833-9CDE-FF39AF25ABB3}" type="presParOf" srcId="{694F4019-15E6-410C-8856-17306BBD5E76}" destId="{EA5713A7-20F7-4982-AEBE-4A0ACDB414EB}" srcOrd="3" destOrd="0" presId="urn:microsoft.com/office/officeart/2008/layout/IncreasingCircleProcess"/>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4A901B-3E02-4ADD-8FA7-B94DC2744EA6}">
      <dsp:nvSpPr>
        <dsp:cNvPr id="0" name=""/>
        <dsp:cNvSpPr/>
      </dsp:nvSpPr>
      <dsp:spPr>
        <a:xfrm>
          <a:off x="0" y="0"/>
          <a:ext cx="3311131" cy="3311131"/>
        </a:xfrm>
        <a:prstGeom prst="ellipse">
          <a:avLst/>
        </a:prstGeom>
        <a:solidFill>
          <a:schemeClr val="accent1">
            <a:alpha val="5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82223" tIns="16510" rIns="182223" bIns="16510" numCol="1" spcCol="1270" anchor="ctr" anchorCtr="1">
          <a:noAutofit/>
        </a:bodyPr>
        <a:lstStyle/>
        <a:p>
          <a:pPr marL="0" lvl="0" indent="0" algn="ctr" defTabSz="711200" rtl="0">
            <a:lnSpc>
              <a:spcPct val="90000"/>
            </a:lnSpc>
            <a:spcBef>
              <a:spcPct val="0"/>
            </a:spcBef>
            <a:spcAft>
              <a:spcPct val="35000"/>
            </a:spcAft>
            <a:buNone/>
            <a:defRPr b="1"/>
          </a:pPr>
          <a:r>
            <a:rPr lang="de-AT" sz="1600" b="1" u="none" kern="1200" dirty="0"/>
            <a:t>Ideen zum Leben erwecken</a:t>
          </a:r>
          <a:br>
            <a:rPr lang="de-AT" sz="1600" b="1" u="none" kern="1200" dirty="0"/>
          </a:br>
          <a:endParaRPr lang="de-DE" sz="1600" b="1" i="0" u="none" strike="noStrike" kern="1200" cap="none" baseline="0" noProof="0" dirty="0">
            <a:latin typeface="Franklin Gothic Demi"/>
          </a:endParaRPr>
        </a:p>
        <a:p>
          <a:pPr marL="114300" lvl="1" indent="-114300" algn="l" defTabSz="577850">
            <a:lnSpc>
              <a:spcPct val="100000"/>
            </a:lnSpc>
            <a:spcBef>
              <a:spcPct val="0"/>
            </a:spcBef>
            <a:spcAft>
              <a:spcPct val="15000"/>
            </a:spcAft>
            <a:buNone/>
          </a:pPr>
          <a:r>
            <a:rPr lang="de-AT" sz="1300" kern="1200" dirty="0"/>
            <a:t>   </a:t>
          </a:r>
          <a:r>
            <a:rPr lang="de-DE" sz="1300" kern="1200" dirty="0"/>
            <a:t>Noch nie war es so einfach, Texte zu schreiben, zu gestalten und nahtlos auf verschiedenen Geräten zu verwenden. Arbeiten Sie mit den neuesten Assistenzfunktionen.</a:t>
          </a:r>
          <a:endParaRPr lang="de-AT" sz="1300" kern="1200" dirty="0"/>
        </a:p>
      </dsp:txBody>
      <dsp:txXfrm>
        <a:off x="484904" y="484904"/>
        <a:ext cx="2341323" cy="2341323"/>
      </dsp:txXfrm>
    </dsp:sp>
    <dsp:sp modelId="{5E6FD704-BBEB-4E99-954A-D964434B0E1C}">
      <dsp:nvSpPr>
        <dsp:cNvPr id="0" name=""/>
        <dsp:cNvSpPr/>
      </dsp:nvSpPr>
      <dsp:spPr>
        <a:xfrm>
          <a:off x="2682799" y="1247782"/>
          <a:ext cx="3311131" cy="3311131"/>
        </a:xfrm>
        <a:prstGeom prst="ellipse">
          <a:avLst/>
        </a:prstGeom>
        <a:solidFill>
          <a:schemeClr val="accent1">
            <a:alpha val="5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82223" tIns="16510" rIns="182223" bIns="16510" numCol="1" spcCol="1270" anchor="ctr" anchorCtr="1">
          <a:noAutofit/>
        </a:bodyPr>
        <a:lstStyle/>
        <a:p>
          <a:pPr marL="0" lvl="0" indent="0" algn="ctr" defTabSz="711200">
            <a:lnSpc>
              <a:spcPct val="90000"/>
            </a:lnSpc>
            <a:spcBef>
              <a:spcPct val="0"/>
            </a:spcBef>
            <a:spcAft>
              <a:spcPct val="35000"/>
            </a:spcAft>
            <a:buNone/>
          </a:pPr>
          <a:r>
            <a:rPr lang="de-AT" sz="1600" b="1" kern="1200" dirty="0"/>
            <a:t>Perfekt organisiert</a:t>
          </a:r>
          <a:br>
            <a:rPr lang="de-AT" sz="1600" b="1" kern="1200" dirty="0"/>
          </a:br>
          <a:endParaRPr lang="de-AT" sz="1600" kern="1200" dirty="0"/>
        </a:p>
        <a:p>
          <a:pPr marL="114300" lvl="1" indent="-114300" algn="l" defTabSz="577850">
            <a:lnSpc>
              <a:spcPct val="100000"/>
            </a:lnSpc>
            <a:spcBef>
              <a:spcPct val="0"/>
            </a:spcBef>
            <a:spcAft>
              <a:spcPct val="15000"/>
            </a:spcAft>
            <a:buNone/>
          </a:pPr>
          <a:r>
            <a:rPr lang="de-DE" sz="1300" kern="1200" dirty="0"/>
            <a:t>   Verwalten Sie jetzt mehrere Kalender in einer zentralen Ansicht. Ob private Veranstaltungen oder berufliche Meetings: Sie sind immer auf dem Laufenden.</a:t>
          </a:r>
          <a:endParaRPr lang="de-AT" sz="1300" kern="1200" dirty="0"/>
        </a:p>
      </dsp:txBody>
      <dsp:txXfrm>
        <a:off x="3167703" y="1732686"/>
        <a:ext cx="2341323" cy="2341323"/>
      </dsp:txXfrm>
    </dsp:sp>
    <dsp:sp modelId="{E742F44D-E4E7-4AA8-879D-E2162183F204}">
      <dsp:nvSpPr>
        <dsp:cNvPr id="0" name=""/>
        <dsp:cNvSpPr/>
      </dsp:nvSpPr>
      <dsp:spPr>
        <a:xfrm>
          <a:off x="5287375" y="8"/>
          <a:ext cx="3311131" cy="3311131"/>
        </a:xfrm>
        <a:prstGeom prst="ellipse">
          <a:avLst/>
        </a:prstGeom>
        <a:solidFill>
          <a:schemeClr val="accent1">
            <a:alpha val="5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82223" tIns="16510" rIns="182223" bIns="16510" numCol="1" spcCol="1270" anchor="ctr" anchorCtr="1">
          <a:noAutofit/>
        </a:bodyPr>
        <a:lstStyle/>
        <a:p>
          <a:pPr marL="0" lvl="0" indent="0" algn="ctr" defTabSz="711200">
            <a:lnSpc>
              <a:spcPct val="90000"/>
            </a:lnSpc>
            <a:spcBef>
              <a:spcPct val="0"/>
            </a:spcBef>
            <a:spcAft>
              <a:spcPct val="35000"/>
            </a:spcAft>
            <a:buNone/>
          </a:pPr>
          <a:r>
            <a:rPr lang="de-AT" sz="1600" b="1" kern="1200" dirty="0"/>
            <a:t>Ihre wichtigsten Daten, bestens geschützt</a:t>
          </a:r>
          <a:br>
            <a:rPr lang="de-AT" sz="1600" b="1" kern="1200" dirty="0"/>
          </a:br>
          <a:endParaRPr lang="de-AT" sz="1600" kern="1200" dirty="0"/>
        </a:p>
        <a:p>
          <a:pPr marL="114300" lvl="1" indent="-114300" algn="l" defTabSz="577850">
            <a:lnSpc>
              <a:spcPct val="100000"/>
            </a:lnSpc>
            <a:spcBef>
              <a:spcPct val="0"/>
            </a:spcBef>
            <a:spcAft>
              <a:spcPct val="15000"/>
            </a:spcAft>
            <a:buNone/>
          </a:pPr>
          <a:r>
            <a:rPr lang="de-AT" sz="1300" kern="1200" dirty="0"/>
            <a:t>   </a:t>
          </a:r>
          <a:r>
            <a:rPr lang="de-DE" sz="1300" kern="1200" dirty="0"/>
            <a:t>Vertrauen Sie darauf, dass Ihre Dateien durch erweiterte Sicherheit rundum geschützt sind.</a:t>
          </a:r>
          <a:endParaRPr lang="de-AT" sz="1300" kern="1200" dirty="0"/>
        </a:p>
      </dsp:txBody>
      <dsp:txXfrm>
        <a:off x="5772279" y="484912"/>
        <a:ext cx="2341323" cy="2341323"/>
      </dsp:txXfrm>
    </dsp:sp>
    <dsp:sp modelId="{2BDF8B59-2614-4DD4-B08C-5CEAE6E2F1CD}">
      <dsp:nvSpPr>
        <dsp:cNvPr id="0" name=""/>
        <dsp:cNvSpPr/>
      </dsp:nvSpPr>
      <dsp:spPr>
        <a:xfrm>
          <a:off x="7949054" y="1247774"/>
          <a:ext cx="3311131" cy="3311131"/>
        </a:xfrm>
        <a:prstGeom prst="ellipse">
          <a:avLst/>
        </a:prstGeom>
        <a:solidFill>
          <a:schemeClr val="accent1">
            <a:alpha val="5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82223" tIns="16510" rIns="182223" bIns="16510" numCol="1" spcCol="1270" anchor="ctr" anchorCtr="1">
          <a:noAutofit/>
        </a:bodyPr>
        <a:lstStyle/>
        <a:p>
          <a:pPr marL="0" lvl="0" indent="0" algn="ctr" defTabSz="711200">
            <a:lnSpc>
              <a:spcPct val="90000"/>
            </a:lnSpc>
            <a:spcBef>
              <a:spcPct val="0"/>
            </a:spcBef>
            <a:spcAft>
              <a:spcPct val="35000"/>
            </a:spcAft>
            <a:buNone/>
          </a:pPr>
          <a:r>
            <a:rPr lang="de-AT" sz="1600" b="1" kern="1200" dirty="0"/>
            <a:t>Gemeinsam mehr erreichen</a:t>
          </a:r>
          <a:br>
            <a:rPr lang="de-AT" sz="1600" b="1" kern="1200" dirty="0"/>
          </a:br>
          <a:endParaRPr lang="de-AT" sz="1600" kern="1200" dirty="0"/>
        </a:p>
        <a:p>
          <a:pPr marL="114300" lvl="1" indent="-114300" algn="l" defTabSz="577850">
            <a:lnSpc>
              <a:spcPct val="100000"/>
            </a:lnSpc>
            <a:spcBef>
              <a:spcPct val="0"/>
            </a:spcBef>
            <a:spcAft>
              <a:spcPct val="15000"/>
            </a:spcAft>
            <a:buNone/>
          </a:pPr>
          <a:r>
            <a:rPr lang="de-AT" sz="1300" kern="1200" dirty="0"/>
            <a:t>   </a:t>
          </a:r>
          <a:r>
            <a:rPr lang="de-DE" sz="1300" kern="1200" dirty="0"/>
            <a:t>Egal, ob Schulprojekt, Verkaufspräsentation oder Newsletter – Sie können nahtlos mit anderen gleichzeitig arbeiten und somit Ideen und Pläne schneller umsetzen.</a:t>
          </a:r>
          <a:endParaRPr lang="de-AT" sz="1300" kern="1200" dirty="0"/>
        </a:p>
      </dsp:txBody>
      <dsp:txXfrm>
        <a:off x="8433958" y="1732678"/>
        <a:ext cx="2341323" cy="234132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03DC41-DB3C-42F3-97B9-0C7CD5253912}">
      <dsp:nvSpPr>
        <dsp:cNvPr id="0" name=""/>
        <dsp:cNvSpPr/>
      </dsp:nvSpPr>
      <dsp:spPr>
        <a:xfrm>
          <a:off x="815326" y="128505"/>
          <a:ext cx="1072846" cy="1072846"/>
        </a:xfrm>
        <a:prstGeom prst="ellipse">
          <a:avLst/>
        </a:prstGeom>
        <a:solidFill>
          <a:schemeClr val="accent1">
            <a:tint val="40000"/>
            <a:hueOff val="0"/>
            <a:satOff val="0"/>
            <a:lumOff val="0"/>
            <a:alphaOff val="0"/>
          </a:schemeClr>
        </a:solidFill>
        <a:ln>
          <a:noFill/>
        </a:ln>
        <a:effectLst>
          <a:outerShdw blurRad="38100" dist="25400" dir="5400000" rotWithShape="0">
            <a:srgbClr val="000000">
              <a:alpha val="55000"/>
            </a:srgbClr>
          </a:outerShdw>
        </a:effectLst>
      </dsp:spPr>
      <dsp:style>
        <a:lnRef idx="0">
          <a:scrgbClr r="0" g="0" b="0"/>
        </a:lnRef>
        <a:fillRef idx="1">
          <a:scrgbClr r="0" g="0" b="0"/>
        </a:fillRef>
        <a:effectRef idx="2">
          <a:scrgbClr r="0" g="0" b="0"/>
        </a:effectRef>
        <a:fontRef idx="minor"/>
      </dsp:style>
    </dsp:sp>
    <dsp:sp modelId="{529F96FC-6F61-4A13-B661-3045A51F04BA}">
      <dsp:nvSpPr>
        <dsp:cNvPr id="0" name=""/>
        <dsp:cNvSpPr/>
      </dsp:nvSpPr>
      <dsp:spPr>
        <a:xfrm>
          <a:off x="922610" y="235785"/>
          <a:ext cx="858277" cy="858277"/>
        </a:xfrm>
        <a:prstGeom prst="chord">
          <a:avLst>
            <a:gd name="adj1" fmla="val 16200000"/>
            <a:gd name="adj2" fmla="val 16200000"/>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w="12700" cap="rnd" cmpd="sng" algn="ctr">
          <a:solidFill>
            <a:schemeClr val="accent1">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B3BBA7A7-B96C-479D-9799-522ABDEC9D7D}">
      <dsp:nvSpPr>
        <dsp:cNvPr id="0" name=""/>
        <dsp:cNvSpPr/>
      </dsp:nvSpPr>
      <dsp:spPr>
        <a:xfrm>
          <a:off x="2011997" y="1181429"/>
          <a:ext cx="8714882" cy="30922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marL="0" lvl="0" indent="0" algn="l" defTabSz="1244600" rtl="0">
            <a:lnSpc>
              <a:spcPct val="100000"/>
            </a:lnSpc>
            <a:spcBef>
              <a:spcPct val="0"/>
            </a:spcBef>
            <a:spcAft>
              <a:spcPct val="35000"/>
            </a:spcAft>
            <a:buNone/>
          </a:pPr>
          <a:r>
            <a:rPr lang="de-AT" sz="2800" kern="1200" dirty="0"/>
            <a:t>Geben Sie Ihre Arbeitsmappe für Ihr Team frei, damit alle immer in Echtzeit an der neuesten Version arbeiten und Aufgaben schneller erledigt sind. Mit Microsoft 365 können Sie Ihre Excel-Datei vom Mobilgerät</a:t>
          </a:r>
          <a:r>
            <a:rPr lang="de-AT" sz="2800" b="1" kern="1200" baseline="30000" dirty="0">
              <a:hlinkClick xmlns:r="http://schemas.openxmlformats.org/officeDocument/2006/relationships" r:id="rId1"/>
            </a:rPr>
            <a:t>4</a:t>
          </a:r>
          <a:r>
            <a:rPr lang="de-AT" sz="2800" kern="1200" dirty="0"/>
            <a:t>, Desktop oder Webbrowser bearbeiten.</a:t>
          </a:r>
          <a:endParaRPr lang="de-DE" sz="2800" kern="1200" dirty="0">
            <a:latin typeface="Franklin Gothic Book"/>
          </a:endParaRPr>
        </a:p>
      </dsp:txBody>
      <dsp:txXfrm>
        <a:off x="2011997" y="1181429"/>
        <a:ext cx="8714882" cy="3092252"/>
      </dsp:txXfrm>
    </dsp:sp>
    <dsp:sp modelId="{EA5713A7-20F7-4982-AEBE-4A0ACDB414EB}">
      <dsp:nvSpPr>
        <dsp:cNvPr id="0" name=""/>
        <dsp:cNvSpPr/>
      </dsp:nvSpPr>
      <dsp:spPr>
        <a:xfrm>
          <a:off x="2101356" y="309178"/>
          <a:ext cx="8253565" cy="6392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280" tIns="81280" rIns="81280" bIns="81280" numCol="1" spcCol="1270" anchor="b" anchorCtr="0">
          <a:noAutofit/>
        </a:bodyPr>
        <a:lstStyle/>
        <a:p>
          <a:pPr marL="0" lvl="0" indent="0" algn="l" defTabSz="1422400" rtl="0">
            <a:lnSpc>
              <a:spcPct val="90000"/>
            </a:lnSpc>
            <a:spcBef>
              <a:spcPct val="0"/>
            </a:spcBef>
            <a:spcAft>
              <a:spcPct val="35000"/>
            </a:spcAft>
            <a:buNone/>
            <a:defRPr b="1"/>
          </a:pPr>
          <a:r>
            <a:rPr lang="de-AT" sz="3200" b="1" kern="1200" dirty="0"/>
            <a:t>Besser im Team</a:t>
          </a:r>
          <a:endParaRPr lang="de-DE" sz="1500" b="1" i="0" u="none" strike="noStrike" kern="1200" cap="none" baseline="0" noProof="0" dirty="0">
            <a:latin typeface="Franklin Gothic Book"/>
          </a:endParaRPr>
        </a:p>
      </dsp:txBody>
      <dsp:txXfrm>
        <a:off x="2101356" y="309178"/>
        <a:ext cx="8253565" cy="63929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BA2068-268C-4C92-AA3C-A8515676B898}">
      <dsp:nvSpPr>
        <dsp:cNvPr id="0" name=""/>
        <dsp:cNvSpPr/>
      </dsp:nvSpPr>
      <dsp:spPr>
        <a:xfrm>
          <a:off x="2654689" y="6118"/>
          <a:ext cx="1303875" cy="1303875"/>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0163A4-09F5-4F64-ABA2-94319AD9DC32}">
      <dsp:nvSpPr>
        <dsp:cNvPr id="0" name=""/>
        <dsp:cNvSpPr/>
      </dsp:nvSpPr>
      <dsp:spPr>
        <a:xfrm>
          <a:off x="2932564" y="283994"/>
          <a:ext cx="748125" cy="748125"/>
        </a:xfrm>
        <a:prstGeom prst="rect">
          <a:avLst/>
        </a:prstGeom>
        <a:solidFill>
          <a:srgbClr val="ED8428"/>
        </a:solid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BFF6318-0C82-4348-8590-5AFC0CA527C0}">
      <dsp:nvSpPr>
        <dsp:cNvPr id="0" name=""/>
        <dsp:cNvSpPr/>
      </dsp:nvSpPr>
      <dsp:spPr>
        <a:xfrm>
          <a:off x="2237876" y="1716119"/>
          <a:ext cx="2137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de-AT" sz="1600" b="1" i="0" u="none" strike="noStrike" kern="1200" cap="all" baseline="0" noProof="0" dirty="0">
              <a:solidFill>
                <a:schemeClr val="accent1"/>
              </a:solidFill>
              <a:latin typeface="Franklin Gothic Book"/>
            </a:rPr>
            <a:t>Aktivitätsberichte</a:t>
          </a:r>
        </a:p>
      </dsp:txBody>
      <dsp:txXfrm>
        <a:off x="2237876" y="1716119"/>
        <a:ext cx="2137500" cy="720000"/>
      </dsp:txXfrm>
    </dsp:sp>
    <dsp:sp modelId="{056B95F1-9885-4945-88CA-2897C6689901}">
      <dsp:nvSpPr>
        <dsp:cNvPr id="0" name=""/>
        <dsp:cNvSpPr/>
      </dsp:nvSpPr>
      <dsp:spPr>
        <a:xfrm>
          <a:off x="5166251" y="6118"/>
          <a:ext cx="1303875" cy="1303875"/>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247A58A-6563-4E07-B62F-0A74E192E4A6}">
      <dsp:nvSpPr>
        <dsp:cNvPr id="0" name=""/>
        <dsp:cNvSpPr/>
      </dsp:nvSpPr>
      <dsp:spPr>
        <a:xfrm>
          <a:off x="5444126" y="283994"/>
          <a:ext cx="748125" cy="748125"/>
        </a:xfrm>
        <a:prstGeom prst="rect">
          <a:avLst/>
        </a:prstGeom>
        <a:solidFill>
          <a:srgbClr val="ED8428"/>
        </a:solid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D633CB9-C9C4-40E6-9232-80E71F7006CE}">
      <dsp:nvSpPr>
        <dsp:cNvPr id="0" name=""/>
        <dsp:cNvSpPr/>
      </dsp:nvSpPr>
      <dsp:spPr>
        <a:xfrm>
          <a:off x="4749439" y="1716119"/>
          <a:ext cx="2137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de-AT" sz="1600" b="1" kern="1200" dirty="0"/>
            <a:t>Wöchentliche </a:t>
          </a:r>
          <a:br>
            <a:rPr lang="de-AT" sz="1600" b="1" kern="1200" dirty="0"/>
          </a:br>
          <a:r>
            <a:rPr lang="de-AT" sz="1600" b="1" kern="1200" dirty="0"/>
            <a:t>E-Mail-Berichte</a:t>
          </a:r>
          <a:endParaRPr lang="de-AT" sz="1200" kern="1200" dirty="0"/>
        </a:p>
      </dsp:txBody>
      <dsp:txXfrm>
        <a:off x="4749439" y="1716119"/>
        <a:ext cx="2137500" cy="72000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BA2068-268C-4C92-AA3C-A8515676B898}">
      <dsp:nvSpPr>
        <dsp:cNvPr id="0" name=""/>
        <dsp:cNvSpPr/>
      </dsp:nvSpPr>
      <dsp:spPr>
        <a:xfrm>
          <a:off x="1398908" y="6118"/>
          <a:ext cx="1303875" cy="1303875"/>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0163A4-09F5-4F64-ABA2-94319AD9DC32}">
      <dsp:nvSpPr>
        <dsp:cNvPr id="0" name=""/>
        <dsp:cNvSpPr/>
      </dsp:nvSpPr>
      <dsp:spPr>
        <a:xfrm>
          <a:off x="1676783" y="283994"/>
          <a:ext cx="748125" cy="748125"/>
        </a:xfrm>
        <a:prstGeom prst="rect">
          <a:avLst/>
        </a:prstGeom>
        <a:solidFill>
          <a:srgbClr val="ED8428"/>
        </a:solid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BFF6318-0C82-4348-8590-5AFC0CA527C0}">
      <dsp:nvSpPr>
        <dsp:cNvPr id="0" name=""/>
        <dsp:cNvSpPr/>
      </dsp:nvSpPr>
      <dsp:spPr>
        <a:xfrm>
          <a:off x="982095" y="1716119"/>
          <a:ext cx="2137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de-AT" sz="1600" kern="1200" dirty="0"/>
            <a:t>Limits für Apps und Spiele</a:t>
          </a:r>
          <a:endParaRPr lang="de-AT" sz="1600" b="1" i="0" u="none" strike="noStrike" kern="1200" cap="all" baseline="0" noProof="0" dirty="0">
            <a:solidFill>
              <a:schemeClr val="accent1"/>
            </a:solidFill>
            <a:latin typeface="Franklin Gothic Book"/>
          </a:endParaRPr>
        </a:p>
      </dsp:txBody>
      <dsp:txXfrm>
        <a:off x="982095" y="1716119"/>
        <a:ext cx="2137500" cy="720000"/>
      </dsp:txXfrm>
    </dsp:sp>
    <dsp:sp modelId="{C85249D0-8F88-4AB7-B305-10EADB8A3EE5}">
      <dsp:nvSpPr>
        <dsp:cNvPr id="0" name=""/>
        <dsp:cNvSpPr/>
      </dsp:nvSpPr>
      <dsp:spPr>
        <a:xfrm>
          <a:off x="3910470" y="6118"/>
          <a:ext cx="1303875" cy="1303875"/>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A34F087-E756-471C-BC78-287073510590}">
      <dsp:nvSpPr>
        <dsp:cNvPr id="0" name=""/>
        <dsp:cNvSpPr/>
      </dsp:nvSpPr>
      <dsp:spPr>
        <a:xfrm>
          <a:off x="4188345" y="283994"/>
          <a:ext cx="748125" cy="748125"/>
        </a:xfrm>
        <a:prstGeom prst="rect">
          <a:avLst/>
        </a:prstGeom>
        <a:solidFill>
          <a:schemeClr val="bg1">
            <a:hueOff val="0"/>
            <a:satOff val="0"/>
            <a:lumOff val="0"/>
            <a:alphaOff val="0"/>
          </a:schemeClr>
        </a:solidFill>
        <a:ln w="22225" cap="rnd"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35501F7-0CF4-4970-B508-DFA8154EBF00}">
      <dsp:nvSpPr>
        <dsp:cNvPr id="0" name=""/>
        <dsp:cNvSpPr/>
      </dsp:nvSpPr>
      <dsp:spPr>
        <a:xfrm>
          <a:off x="3493658" y="1716119"/>
          <a:ext cx="2137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de-AT" sz="1600" kern="1200"/>
            <a:t>Gerätelimits</a:t>
          </a:r>
        </a:p>
      </dsp:txBody>
      <dsp:txXfrm>
        <a:off x="3493658" y="1716119"/>
        <a:ext cx="2137500" cy="720000"/>
      </dsp:txXfrm>
    </dsp:sp>
    <dsp:sp modelId="{ED173D81-DE3A-424F-8078-6151440B90B6}">
      <dsp:nvSpPr>
        <dsp:cNvPr id="0" name=""/>
        <dsp:cNvSpPr/>
      </dsp:nvSpPr>
      <dsp:spPr>
        <a:xfrm>
          <a:off x="6422032" y="6118"/>
          <a:ext cx="1303875" cy="1303875"/>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8CD8EC6-C270-4B1B-B363-6FC3528C474D}">
      <dsp:nvSpPr>
        <dsp:cNvPr id="0" name=""/>
        <dsp:cNvSpPr/>
      </dsp:nvSpPr>
      <dsp:spPr>
        <a:xfrm>
          <a:off x="6699907" y="283994"/>
          <a:ext cx="748125" cy="748125"/>
        </a:xfrm>
        <a:prstGeom prst="rect">
          <a:avLst/>
        </a:prstGeom>
        <a:solidFill>
          <a:schemeClr val="bg1">
            <a:hueOff val="0"/>
            <a:satOff val="0"/>
            <a:lumOff val="0"/>
            <a:alphaOff val="0"/>
          </a:schemeClr>
        </a:solidFill>
        <a:ln w="22225" cap="rnd"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585A00-54E0-48B6-B9E4-143B47CC7164}">
      <dsp:nvSpPr>
        <dsp:cNvPr id="0" name=""/>
        <dsp:cNvSpPr/>
      </dsp:nvSpPr>
      <dsp:spPr>
        <a:xfrm>
          <a:off x="6005220" y="1716119"/>
          <a:ext cx="2137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de-AT" sz="1600" kern="1200"/>
            <a:t>Mehr Bildschirmzeit anfragen</a:t>
          </a:r>
        </a:p>
      </dsp:txBody>
      <dsp:txXfrm>
        <a:off x="6005220" y="1716119"/>
        <a:ext cx="2137500" cy="72000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BA2068-268C-4C92-AA3C-A8515676B898}">
      <dsp:nvSpPr>
        <dsp:cNvPr id="0" name=""/>
        <dsp:cNvSpPr/>
      </dsp:nvSpPr>
      <dsp:spPr>
        <a:xfrm>
          <a:off x="1398908" y="6118"/>
          <a:ext cx="1303875" cy="1303875"/>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0163A4-09F5-4F64-ABA2-94319AD9DC32}">
      <dsp:nvSpPr>
        <dsp:cNvPr id="0" name=""/>
        <dsp:cNvSpPr/>
      </dsp:nvSpPr>
      <dsp:spPr>
        <a:xfrm>
          <a:off x="1676783" y="283994"/>
          <a:ext cx="748125" cy="748125"/>
        </a:xfrm>
        <a:prstGeom prst="rect">
          <a:avLst/>
        </a:prstGeom>
        <a:solidFill>
          <a:srgbClr val="ED8428"/>
        </a:solid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BFF6318-0C82-4348-8590-5AFC0CA527C0}">
      <dsp:nvSpPr>
        <dsp:cNvPr id="0" name=""/>
        <dsp:cNvSpPr/>
      </dsp:nvSpPr>
      <dsp:spPr>
        <a:xfrm>
          <a:off x="982095" y="1716119"/>
          <a:ext cx="2137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de-DE" sz="1600" kern="1200" dirty="0"/>
            <a:t>Filter für Apps </a:t>
          </a:r>
          <a:br>
            <a:rPr lang="de-DE" sz="1600" kern="1200" dirty="0"/>
          </a:br>
          <a:r>
            <a:rPr lang="de-DE" sz="1600" kern="1200" dirty="0"/>
            <a:t>und Spiele</a:t>
          </a:r>
          <a:endParaRPr lang="de-AT" sz="1600" b="1" i="0" u="none" strike="noStrike" kern="1200" cap="all" baseline="0" noProof="0" dirty="0">
            <a:solidFill>
              <a:schemeClr val="accent1"/>
            </a:solidFill>
            <a:latin typeface="Franklin Gothic Book"/>
          </a:endParaRPr>
        </a:p>
      </dsp:txBody>
      <dsp:txXfrm>
        <a:off x="982095" y="1716119"/>
        <a:ext cx="2137500" cy="720000"/>
      </dsp:txXfrm>
    </dsp:sp>
    <dsp:sp modelId="{87D4E6C4-F0D8-42F7-B777-3D85E77A8B31}">
      <dsp:nvSpPr>
        <dsp:cNvPr id="0" name=""/>
        <dsp:cNvSpPr/>
      </dsp:nvSpPr>
      <dsp:spPr>
        <a:xfrm>
          <a:off x="3910470" y="6118"/>
          <a:ext cx="1303875" cy="1303875"/>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8AF90F2-0691-4E84-95AA-704BCF67B7E1}">
      <dsp:nvSpPr>
        <dsp:cNvPr id="0" name=""/>
        <dsp:cNvSpPr/>
      </dsp:nvSpPr>
      <dsp:spPr>
        <a:xfrm>
          <a:off x="4188345" y="283994"/>
          <a:ext cx="748125" cy="748125"/>
        </a:xfrm>
        <a:prstGeom prst="rect">
          <a:avLst/>
        </a:prstGeom>
        <a:solidFill>
          <a:schemeClr val="bg1">
            <a:hueOff val="0"/>
            <a:satOff val="0"/>
            <a:lumOff val="0"/>
            <a:alphaOff val="0"/>
          </a:schemeClr>
        </a:solidFill>
        <a:ln w="22225" cap="rnd"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54D34B-E117-4F92-92A8-F7D5F0C2EB13}">
      <dsp:nvSpPr>
        <dsp:cNvPr id="0" name=""/>
        <dsp:cNvSpPr/>
      </dsp:nvSpPr>
      <dsp:spPr>
        <a:xfrm>
          <a:off x="3493658" y="1716119"/>
          <a:ext cx="2137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de-AT" sz="1600" kern="1200" dirty="0"/>
            <a:t>Web- und Suchfilter</a:t>
          </a:r>
        </a:p>
      </dsp:txBody>
      <dsp:txXfrm>
        <a:off x="3493658" y="1716119"/>
        <a:ext cx="2137500" cy="720000"/>
      </dsp:txXfrm>
    </dsp:sp>
    <dsp:sp modelId="{26870985-7EB9-4E15-B7C2-F1DA846149EB}">
      <dsp:nvSpPr>
        <dsp:cNvPr id="0" name=""/>
        <dsp:cNvSpPr/>
      </dsp:nvSpPr>
      <dsp:spPr>
        <a:xfrm>
          <a:off x="6422032" y="6118"/>
          <a:ext cx="1303875" cy="1303875"/>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495F0A1-3023-49E0-81F5-417648EF531C}">
      <dsp:nvSpPr>
        <dsp:cNvPr id="0" name=""/>
        <dsp:cNvSpPr/>
      </dsp:nvSpPr>
      <dsp:spPr>
        <a:xfrm>
          <a:off x="6699907" y="283994"/>
          <a:ext cx="748125" cy="748125"/>
        </a:xfrm>
        <a:prstGeom prst="rect">
          <a:avLst/>
        </a:prstGeom>
        <a:solidFill>
          <a:schemeClr val="bg1">
            <a:hueOff val="0"/>
            <a:satOff val="0"/>
            <a:lumOff val="0"/>
            <a:alphaOff val="0"/>
          </a:schemeClr>
        </a:solidFill>
        <a:ln w="22225" cap="rnd"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3E1F9DA-136A-4A5D-AE98-963E25D4DFF3}">
      <dsp:nvSpPr>
        <dsp:cNvPr id="0" name=""/>
        <dsp:cNvSpPr/>
      </dsp:nvSpPr>
      <dsp:spPr>
        <a:xfrm>
          <a:off x="6005220" y="1716119"/>
          <a:ext cx="2137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de-AT" sz="1600" kern="1200" dirty="0"/>
            <a:t>Inhaltsfilter anfordern</a:t>
          </a:r>
        </a:p>
      </dsp:txBody>
      <dsp:txXfrm>
        <a:off x="6005220" y="1716119"/>
        <a:ext cx="2137500" cy="72000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BA2068-268C-4C92-AA3C-A8515676B898}">
      <dsp:nvSpPr>
        <dsp:cNvPr id="0" name=""/>
        <dsp:cNvSpPr/>
      </dsp:nvSpPr>
      <dsp:spPr>
        <a:xfrm>
          <a:off x="2654689" y="6118"/>
          <a:ext cx="1303875" cy="1303875"/>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0163A4-09F5-4F64-ABA2-94319AD9DC32}">
      <dsp:nvSpPr>
        <dsp:cNvPr id="0" name=""/>
        <dsp:cNvSpPr/>
      </dsp:nvSpPr>
      <dsp:spPr>
        <a:xfrm>
          <a:off x="2932564" y="283994"/>
          <a:ext cx="748125" cy="748125"/>
        </a:xfrm>
        <a:prstGeom prst="rect">
          <a:avLst/>
        </a:prstGeom>
        <a:solidFill>
          <a:srgbClr val="ED8428"/>
        </a:solid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BFF6318-0C82-4348-8590-5AFC0CA527C0}">
      <dsp:nvSpPr>
        <dsp:cNvPr id="0" name=""/>
        <dsp:cNvSpPr/>
      </dsp:nvSpPr>
      <dsp:spPr>
        <a:xfrm>
          <a:off x="2237876" y="1716119"/>
          <a:ext cx="2137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de-AT" sz="1600" b="1" i="0" u="none" strike="noStrike" kern="1200" cap="all" baseline="0" noProof="0" dirty="0">
              <a:solidFill>
                <a:schemeClr val="accent1"/>
              </a:solidFill>
              <a:latin typeface="Franklin Gothic Book"/>
            </a:rPr>
            <a:t>Standortfreigabe</a:t>
          </a:r>
        </a:p>
      </dsp:txBody>
      <dsp:txXfrm>
        <a:off x="2237876" y="1716119"/>
        <a:ext cx="2137500" cy="720000"/>
      </dsp:txXfrm>
    </dsp:sp>
    <dsp:sp modelId="{056B95F1-9885-4945-88CA-2897C6689901}">
      <dsp:nvSpPr>
        <dsp:cNvPr id="0" name=""/>
        <dsp:cNvSpPr/>
      </dsp:nvSpPr>
      <dsp:spPr>
        <a:xfrm>
          <a:off x="5166251" y="6118"/>
          <a:ext cx="1303875" cy="1303875"/>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247A58A-6563-4E07-B62F-0A74E192E4A6}">
      <dsp:nvSpPr>
        <dsp:cNvPr id="0" name=""/>
        <dsp:cNvSpPr/>
      </dsp:nvSpPr>
      <dsp:spPr>
        <a:xfrm>
          <a:off x="5444126" y="283994"/>
          <a:ext cx="748125" cy="748125"/>
        </a:xfrm>
        <a:prstGeom prst="rect">
          <a:avLst/>
        </a:prstGeom>
        <a:solidFill>
          <a:srgbClr val="ED8428"/>
        </a:solid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D633CB9-C9C4-40E6-9232-80E71F7006CE}">
      <dsp:nvSpPr>
        <dsp:cNvPr id="0" name=""/>
        <dsp:cNvSpPr/>
      </dsp:nvSpPr>
      <dsp:spPr>
        <a:xfrm>
          <a:off x="4749439" y="1716119"/>
          <a:ext cx="2137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de-AT" sz="1600" b="1" kern="1200" dirty="0"/>
            <a:t>Gespeicherte Orte</a:t>
          </a:r>
          <a:endParaRPr lang="de-AT" sz="1200" kern="1200" dirty="0"/>
        </a:p>
      </dsp:txBody>
      <dsp:txXfrm>
        <a:off x="4749439" y="1716119"/>
        <a:ext cx="2137500" cy="72000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4A901B-3E02-4ADD-8FA7-B94DC2744EA6}">
      <dsp:nvSpPr>
        <dsp:cNvPr id="0" name=""/>
        <dsp:cNvSpPr/>
      </dsp:nvSpPr>
      <dsp:spPr>
        <a:xfrm>
          <a:off x="2" y="1247782"/>
          <a:ext cx="3311131" cy="3311131"/>
        </a:xfrm>
        <a:prstGeom prst="ellipse">
          <a:avLst/>
        </a:prstGeom>
        <a:gradFill rotWithShape="0">
          <a:gsLst>
            <a:gs pos="0">
              <a:schemeClr val="accent1">
                <a:alpha val="50000"/>
                <a:hueOff val="0"/>
                <a:satOff val="0"/>
                <a:lumOff val="0"/>
                <a:alphaOff val="0"/>
                <a:tint val="98000"/>
                <a:lumMod val="110000"/>
              </a:schemeClr>
            </a:gs>
            <a:gs pos="84000">
              <a:schemeClr val="accent1">
                <a:alpha val="50000"/>
                <a:hueOff val="0"/>
                <a:satOff val="0"/>
                <a:lumOff val="0"/>
                <a:alphaOff val="0"/>
                <a:shade val="90000"/>
                <a:lumMod val="8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82223" tIns="24130" rIns="182223" bIns="24130" numCol="1" spcCol="1270" anchor="ctr" anchorCtr="1">
          <a:noAutofit/>
        </a:bodyPr>
        <a:lstStyle/>
        <a:p>
          <a:pPr marL="0" lvl="0" indent="0" algn="ctr" defTabSz="844550" rtl="0">
            <a:lnSpc>
              <a:spcPct val="90000"/>
            </a:lnSpc>
            <a:spcBef>
              <a:spcPct val="0"/>
            </a:spcBef>
            <a:spcAft>
              <a:spcPct val="35000"/>
            </a:spcAft>
            <a:buNone/>
            <a:defRPr b="1"/>
          </a:pPr>
          <a:r>
            <a:rPr lang="de-AT" sz="1900" kern="1200" dirty="0"/>
            <a:t>Unterwegs chatten</a:t>
          </a:r>
          <a:endParaRPr lang="de-DE" sz="1900" b="1" i="0" u="none" strike="noStrike" kern="1200" cap="none" baseline="0" noProof="0" dirty="0">
            <a:latin typeface="Franklin Gothic Demi"/>
          </a:endParaRPr>
        </a:p>
        <a:p>
          <a:pPr marL="114300" lvl="1" indent="-114300" algn="ctr" defTabSz="666750">
            <a:lnSpc>
              <a:spcPct val="90000"/>
            </a:lnSpc>
            <a:spcBef>
              <a:spcPct val="0"/>
            </a:spcBef>
            <a:spcAft>
              <a:spcPct val="15000"/>
            </a:spcAft>
            <a:buNone/>
          </a:pPr>
          <a:r>
            <a:rPr lang="de-AT" sz="1500" kern="1200" dirty="0"/>
            <a:t>  </a:t>
          </a:r>
          <a:br>
            <a:rPr lang="de-AT" sz="1500" kern="1200" dirty="0"/>
          </a:br>
          <a:r>
            <a:rPr lang="de-AT" sz="1500" kern="1200" dirty="0"/>
            <a:t>Vertreten Sie Ihre Meinung, und drücken Sie Ihre Persönlichkeit aus – mit GIFs, Stickern und Emojis in Gruppenchats oder persönlichen Nachrichten.</a:t>
          </a:r>
        </a:p>
      </dsp:txBody>
      <dsp:txXfrm>
        <a:off x="484906" y="1732686"/>
        <a:ext cx="2341323" cy="2341323"/>
      </dsp:txXfrm>
    </dsp:sp>
    <dsp:sp modelId="{C5EC278A-9B00-418F-A792-97FAC5ADB33A}">
      <dsp:nvSpPr>
        <dsp:cNvPr id="0" name=""/>
        <dsp:cNvSpPr/>
      </dsp:nvSpPr>
      <dsp:spPr>
        <a:xfrm>
          <a:off x="2652205" y="0"/>
          <a:ext cx="3311131" cy="3311131"/>
        </a:xfrm>
        <a:prstGeom prst="ellipse">
          <a:avLst/>
        </a:prstGeom>
        <a:gradFill rotWithShape="0">
          <a:gsLst>
            <a:gs pos="0">
              <a:schemeClr val="accent1">
                <a:alpha val="50000"/>
                <a:hueOff val="0"/>
                <a:satOff val="0"/>
                <a:lumOff val="0"/>
                <a:alphaOff val="0"/>
                <a:tint val="98000"/>
                <a:lumMod val="110000"/>
              </a:schemeClr>
            </a:gs>
            <a:gs pos="84000">
              <a:schemeClr val="accent1">
                <a:alpha val="50000"/>
                <a:hueOff val="0"/>
                <a:satOff val="0"/>
                <a:lumOff val="0"/>
                <a:alphaOff val="0"/>
                <a:shade val="90000"/>
                <a:lumMod val="8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82223" tIns="24130" rIns="182223" bIns="24130" numCol="1" spcCol="1270" anchor="ctr" anchorCtr="1">
          <a:noAutofit/>
        </a:bodyPr>
        <a:lstStyle/>
        <a:p>
          <a:pPr marL="0" lvl="0" indent="0" algn="ctr" defTabSz="844550">
            <a:lnSpc>
              <a:spcPct val="90000"/>
            </a:lnSpc>
            <a:spcBef>
              <a:spcPct val="0"/>
            </a:spcBef>
            <a:spcAft>
              <a:spcPct val="35000"/>
            </a:spcAft>
            <a:buNone/>
          </a:pPr>
          <a:r>
            <a:rPr lang="de-AT" sz="1900" b="1" kern="1200" dirty="0"/>
            <a:t>Besprechungen an beliebigen Orten</a:t>
          </a:r>
        </a:p>
        <a:p>
          <a:pPr marL="114300" lvl="1" indent="-114300" algn="ctr" defTabSz="666750">
            <a:lnSpc>
              <a:spcPct val="90000"/>
            </a:lnSpc>
            <a:spcBef>
              <a:spcPct val="0"/>
            </a:spcBef>
            <a:spcAft>
              <a:spcPct val="15000"/>
            </a:spcAft>
            <a:buNone/>
          </a:pPr>
          <a:r>
            <a:rPr lang="de-AT" sz="1500" kern="1200" dirty="0"/>
            <a:t>  </a:t>
          </a:r>
          <a:br>
            <a:rPr lang="de-AT" sz="1500" kern="1200" dirty="0"/>
          </a:br>
          <a:r>
            <a:rPr lang="de-AT" sz="1500" kern="1200" dirty="0"/>
            <a:t>Starten Sie Videokonferenzen über einen einfachen Klick im Gruppenchat. So versammeln Sie bis zu 10.000 Teilnehmer.</a:t>
          </a:r>
        </a:p>
      </dsp:txBody>
      <dsp:txXfrm>
        <a:off x="3137109" y="484904"/>
        <a:ext cx="2341323" cy="2341323"/>
      </dsp:txXfrm>
    </dsp:sp>
    <dsp:sp modelId="{A1C5406B-C56A-482A-BECF-ED31F3110F93}">
      <dsp:nvSpPr>
        <dsp:cNvPr id="0" name=""/>
        <dsp:cNvSpPr/>
      </dsp:nvSpPr>
      <dsp:spPr>
        <a:xfrm>
          <a:off x="5301109" y="1247782"/>
          <a:ext cx="3311131" cy="3311131"/>
        </a:xfrm>
        <a:prstGeom prst="ellipse">
          <a:avLst/>
        </a:prstGeom>
        <a:gradFill rotWithShape="0">
          <a:gsLst>
            <a:gs pos="0">
              <a:schemeClr val="accent1">
                <a:alpha val="50000"/>
                <a:hueOff val="0"/>
                <a:satOff val="0"/>
                <a:lumOff val="0"/>
                <a:alphaOff val="0"/>
                <a:tint val="98000"/>
                <a:lumMod val="110000"/>
              </a:schemeClr>
            </a:gs>
            <a:gs pos="84000">
              <a:schemeClr val="accent1">
                <a:alpha val="50000"/>
                <a:hueOff val="0"/>
                <a:satOff val="0"/>
                <a:lumOff val="0"/>
                <a:alphaOff val="0"/>
                <a:shade val="90000"/>
                <a:lumMod val="8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82223" tIns="24130" rIns="182223" bIns="24130" numCol="1" spcCol="1270" anchor="ctr" anchorCtr="1">
          <a:noAutofit/>
        </a:bodyPr>
        <a:lstStyle/>
        <a:p>
          <a:pPr marL="0" lvl="0" indent="0" algn="ctr" defTabSz="844550">
            <a:lnSpc>
              <a:spcPct val="90000"/>
            </a:lnSpc>
            <a:spcBef>
              <a:spcPct val="0"/>
            </a:spcBef>
            <a:spcAft>
              <a:spcPct val="35000"/>
            </a:spcAft>
            <a:buNone/>
          </a:pPr>
          <a:r>
            <a:rPr lang="de-AT" sz="1900" b="1" kern="1200" dirty="0"/>
            <a:t>Flexibel telefonieren</a:t>
          </a:r>
        </a:p>
        <a:p>
          <a:pPr marL="114300" lvl="1" indent="-114300" algn="ctr" defTabSz="666750">
            <a:lnSpc>
              <a:spcPct val="90000"/>
            </a:lnSpc>
            <a:spcBef>
              <a:spcPct val="0"/>
            </a:spcBef>
            <a:spcAft>
              <a:spcPct val="15000"/>
            </a:spcAft>
            <a:buNone/>
          </a:pPr>
          <a:r>
            <a:rPr lang="de-AT" sz="1500" kern="1200" dirty="0"/>
            <a:t>  </a:t>
          </a:r>
          <a:br>
            <a:rPr lang="de-AT" sz="1500" kern="1200" dirty="0"/>
          </a:br>
          <a:r>
            <a:rPr lang="de-AT" sz="1500" kern="1200" dirty="0"/>
            <a:t>Teams bietet bequeme Telefonkonferenzen mit Anrufen, Telefonsystem, Anrufplänen und </a:t>
          </a:r>
          <a:br>
            <a:rPr lang="de-AT" sz="1500" kern="1200" dirty="0"/>
          </a:br>
          <a:r>
            <a:rPr lang="de-AT" sz="1500" kern="1200" dirty="0" err="1"/>
            <a:t>Direct</a:t>
          </a:r>
          <a:r>
            <a:rPr lang="de-AT" sz="1500" kern="1200" dirty="0"/>
            <a:t> Routing in einer Lösung.</a:t>
          </a:r>
        </a:p>
      </dsp:txBody>
      <dsp:txXfrm>
        <a:off x="5786013" y="1732686"/>
        <a:ext cx="2341323" cy="2341323"/>
      </dsp:txXfrm>
    </dsp:sp>
    <dsp:sp modelId="{E5A0B06A-FDDD-4F80-83C7-FC81A5380583}">
      <dsp:nvSpPr>
        <dsp:cNvPr id="0" name=""/>
        <dsp:cNvSpPr/>
      </dsp:nvSpPr>
      <dsp:spPr>
        <a:xfrm>
          <a:off x="7950014" y="0"/>
          <a:ext cx="3311131" cy="3311131"/>
        </a:xfrm>
        <a:prstGeom prst="ellipse">
          <a:avLst/>
        </a:prstGeom>
        <a:gradFill rotWithShape="0">
          <a:gsLst>
            <a:gs pos="0">
              <a:schemeClr val="accent1">
                <a:alpha val="50000"/>
                <a:hueOff val="0"/>
                <a:satOff val="0"/>
                <a:lumOff val="0"/>
                <a:alphaOff val="0"/>
                <a:tint val="98000"/>
                <a:lumMod val="110000"/>
              </a:schemeClr>
            </a:gs>
            <a:gs pos="84000">
              <a:schemeClr val="accent1">
                <a:alpha val="50000"/>
                <a:hueOff val="0"/>
                <a:satOff val="0"/>
                <a:lumOff val="0"/>
                <a:alphaOff val="0"/>
                <a:shade val="90000"/>
                <a:lumMod val="8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82223" tIns="24130" rIns="182223" bIns="24130" numCol="1" spcCol="1270" anchor="ctr" anchorCtr="1">
          <a:noAutofit/>
        </a:bodyPr>
        <a:lstStyle/>
        <a:p>
          <a:pPr marL="0" lvl="0" indent="0" algn="ctr" defTabSz="844550">
            <a:lnSpc>
              <a:spcPct val="90000"/>
            </a:lnSpc>
            <a:spcBef>
              <a:spcPct val="0"/>
            </a:spcBef>
            <a:spcAft>
              <a:spcPct val="35000"/>
            </a:spcAft>
            <a:buNone/>
          </a:pPr>
          <a:r>
            <a:rPr lang="de-AT" sz="1900" b="1" kern="1200" dirty="0"/>
            <a:t>Nahtlos im Team arbeiten</a:t>
          </a:r>
        </a:p>
        <a:p>
          <a:pPr marL="114300" lvl="1" indent="-114300" algn="ctr" defTabSz="666750">
            <a:lnSpc>
              <a:spcPct val="90000"/>
            </a:lnSpc>
            <a:spcBef>
              <a:spcPct val="0"/>
            </a:spcBef>
            <a:spcAft>
              <a:spcPct val="15000"/>
            </a:spcAft>
            <a:buNone/>
          </a:pPr>
          <a:r>
            <a:rPr lang="de-AT" sz="1500" kern="1200" dirty="0"/>
            <a:t>  </a:t>
          </a:r>
          <a:br>
            <a:rPr lang="de-AT" sz="1500" kern="1200" dirty="0"/>
          </a:br>
          <a:r>
            <a:rPr lang="de-AT" sz="1500" kern="1200" dirty="0"/>
            <a:t>Suchen Sie nie wieder hektisch nach Dateien. Mit Teams lassen sich Dateien in Word, PowerPoint und Excel in Echtzeit abrufen, teilen und bearbeiten.</a:t>
          </a:r>
        </a:p>
      </dsp:txBody>
      <dsp:txXfrm>
        <a:off x="8434918" y="484904"/>
        <a:ext cx="2341323" cy="2341323"/>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DC1A36-9242-4A2E-B8E4-D78F3DC0BAFB}">
      <dsp:nvSpPr>
        <dsp:cNvPr id="0" name=""/>
        <dsp:cNvSpPr/>
      </dsp:nvSpPr>
      <dsp:spPr>
        <a:xfrm>
          <a:off x="1124596" y="3797"/>
          <a:ext cx="2088231" cy="1558820"/>
        </a:xfrm>
        <a:prstGeom prst="round2SameRect">
          <a:avLst>
            <a:gd name="adj1" fmla="val 8000"/>
            <a:gd name="adj2" fmla="val 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53340" rIns="17780" bIns="17780" numCol="1" spcCol="1270" anchor="ctr" anchorCtr="0">
          <a:noAutofit/>
        </a:bodyPr>
        <a:lstStyle/>
        <a:p>
          <a:pPr marL="114300" lvl="1" indent="-114300" algn="ctr" defTabSz="622300">
            <a:lnSpc>
              <a:spcPct val="90000"/>
            </a:lnSpc>
            <a:spcBef>
              <a:spcPct val="0"/>
            </a:spcBef>
            <a:spcAft>
              <a:spcPct val="15000"/>
            </a:spcAft>
            <a:buNone/>
          </a:pPr>
          <a:r>
            <a:rPr lang="de-DE" sz="1400" kern="1200" dirty="0"/>
            <a:t>Dateien öffnen, bearbeiten und teilen – all dies erledigen Sie jetzt von unterwegs auf dem Gerät Ihrer Wahl.</a:t>
          </a:r>
          <a:endParaRPr lang="de-AT" sz="1400" kern="1200" dirty="0"/>
        </a:p>
      </dsp:txBody>
      <dsp:txXfrm>
        <a:off x="1161121" y="40322"/>
        <a:ext cx="2015181" cy="1522295"/>
      </dsp:txXfrm>
    </dsp:sp>
    <dsp:sp modelId="{CAF27ACC-242F-4DB8-9B9D-B3F4A0D80612}">
      <dsp:nvSpPr>
        <dsp:cNvPr id="0" name=""/>
        <dsp:cNvSpPr/>
      </dsp:nvSpPr>
      <dsp:spPr>
        <a:xfrm>
          <a:off x="1124596" y="1562618"/>
          <a:ext cx="2088231" cy="670292"/>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68580" tIns="0" rIns="22860" bIns="0" numCol="1" spcCol="1270" anchor="ctr" anchorCtr="0">
          <a:noAutofit/>
        </a:bodyPr>
        <a:lstStyle/>
        <a:p>
          <a:pPr marL="0" lvl="0" indent="0" algn="l" defTabSz="800100" rtl="0">
            <a:lnSpc>
              <a:spcPct val="90000"/>
            </a:lnSpc>
            <a:spcBef>
              <a:spcPct val="0"/>
            </a:spcBef>
            <a:spcAft>
              <a:spcPct val="35000"/>
            </a:spcAft>
            <a:buNone/>
            <a:defRPr b="1"/>
          </a:pPr>
          <a:r>
            <a:rPr lang="de-AT" sz="1800" b="1" kern="1200" dirty="0"/>
            <a:t>Arbeiten von unterwegs</a:t>
          </a:r>
          <a:endParaRPr lang="de-DE" sz="1800" b="1" i="0" u="none" strike="noStrike" kern="1200" cap="none" baseline="0" noProof="0" dirty="0">
            <a:latin typeface="Franklin Gothic Book"/>
          </a:endParaRPr>
        </a:p>
      </dsp:txBody>
      <dsp:txXfrm>
        <a:off x="1124596" y="1562618"/>
        <a:ext cx="1470585" cy="670292"/>
      </dsp:txXfrm>
    </dsp:sp>
    <dsp:sp modelId="{85E5C354-02C0-413E-950A-B18D20A09D49}">
      <dsp:nvSpPr>
        <dsp:cNvPr id="0" name=""/>
        <dsp:cNvSpPr/>
      </dsp:nvSpPr>
      <dsp:spPr>
        <a:xfrm>
          <a:off x="2654254" y="1669087"/>
          <a:ext cx="730880" cy="730880"/>
        </a:xfrm>
        <a:prstGeom prst="ellipse">
          <a:avLst/>
        </a:prstGeom>
        <a:noFill/>
        <a:ln w="22225" cap="rnd" cmpd="sng" algn="ctr">
          <a:noFill/>
          <a:prstDash val="solid"/>
        </a:ln>
        <a:effectLst/>
      </dsp:spPr>
      <dsp:style>
        <a:lnRef idx="2">
          <a:scrgbClr r="0" g="0" b="0"/>
        </a:lnRef>
        <a:fillRef idx="1">
          <a:scrgbClr r="0" g="0" b="0"/>
        </a:fillRef>
        <a:effectRef idx="0">
          <a:scrgbClr r="0" g="0" b="0"/>
        </a:effectRef>
        <a:fontRef idx="minor"/>
      </dsp:style>
    </dsp:sp>
    <dsp:sp modelId="{E68D3733-E916-414A-8DFB-FE7AF29634BC}">
      <dsp:nvSpPr>
        <dsp:cNvPr id="0" name=""/>
        <dsp:cNvSpPr/>
      </dsp:nvSpPr>
      <dsp:spPr>
        <a:xfrm>
          <a:off x="3566206" y="3797"/>
          <a:ext cx="2088231" cy="1558820"/>
        </a:xfrm>
        <a:prstGeom prst="round2SameRect">
          <a:avLst>
            <a:gd name="adj1" fmla="val 8000"/>
            <a:gd name="adj2" fmla="val 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53340" rIns="17780" bIns="17780" numCol="1" spcCol="1270" anchor="ctr" anchorCtr="0">
          <a:noAutofit/>
        </a:bodyPr>
        <a:lstStyle/>
        <a:p>
          <a:pPr marL="114300" lvl="1" indent="-114300" algn="ctr" defTabSz="622300">
            <a:lnSpc>
              <a:spcPct val="90000"/>
            </a:lnSpc>
            <a:spcBef>
              <a:spcPct val="0"/>
            </a:spcBef>
            <a:spcAft>
              <a:spcPct val="15000"/>
            </a:spcAft>
            <a:buNone/>
          </a:pPr>
          <a:r>
            <a:rPr lang="de-DE" sz="1400" kern="1200" dirty="0"/>
            <a:t>Bleiben Sie entspannt, wenn Sie Ihr Gerät verlieren. Ihre Dateien und Fotos sind sicher auf OneDrive gespeichert.</a:t>
          </a:r>
          <a:endParaRPr lang="de-AT" sz="1400" kern="1200" dirty="0"/>
        </a:p>
      </dsp:txBody>
      <dsp:txXfrm>
        <a:off x="3602731" y="40322"/>
        <a:ext cx="2015181" cy="1522295"/>
      </dsp:txXfrm>
    </dsp:sp>
    <dsp:sp modelId="{EF42CE63-E62E-4D37-8F72-C599E9B2662C}">
      <dsp:nvSpPr>
        <dsp:cNvPr id="0" name=""/>
        <dsp:cNvSpPr/>
      </dsp:nvSpPr>
      <dsp:spPr>
        <a:xfrm>
          <a:off x="3566206" y="1562618"/>
          <a:ext cx="2088231" cy="670292"/>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68580" tIns="0" rIns="22860" bIns="0" numCol="1" spcCol="1270" anchor="ctr" anchorCtr="0">
          <a:noAutofit/>
        </a:bodyPr>
        <a:lstStyle/>
        <a:p>
          <a:pPr marL="0" lvl="0" indent="0" algn="l" defTabSz="800100">
            <a:lnSpc>
              <a:spcPct val="90000"/>
            </a:lnSpc>
            <a:spcBef>
              <a:spcPct val="0"/>
            </a:spcBef>
            <a:spcAft>
              <a:spcPct val="35000"/>
            </a:spcAft>
            <a:buNone/>
          </a:pPr>
          <a:r>
            <a:rPr lang="de-AT" sz="1800" b="1" kern="1200" dirty="0"/>
            <a:t>Rundum geschützt</a:t>
          </a:r>
          <a:endParaRPr lang="de-AT" sz="1800" kern="1200" dirty="0"/>
        </a:p>
      </dsp:txBody>
      <dsp:txXfrm>
        <a:off x="3566206" y="1562618"/>
        <a:ext cx="1470585" cy="670292"/>
      </dsp:txXfrm>
    </dsp:sp>
    <dsp:sp modelId="{9C70139F-AC64-40A0-8D73-FFE707C90FD7}">
      <dsp:nvSpPr>
        <dsp:cNvPr id="0" name=""/>
        <dsp:cNvSpPr/>
      </dsp:nvSpPr>
      <dsp:spPr>
        <a:xfrm>
          <a:off x="5095864" y="1669087"/>
          <a:ext cx="730880" cy="730880"/>
        </a:xfrm>
        <a:prstGeom prst="ellipse">
          <a:avLst/>
        </a:prstGeom>
        <a:noFill/>
        <a:ln w="22225" cap="rnd" cmpd="sng" algn="ctr">
          <a:noFill/>
          <a:prstDash val="solid"/>
        </a:ln>
        <a:effectLst/>
      </dsp:spPr>
      <dsp:style>
        <a:lnRef idx="2">
          <a:scrgbClr r="0" g="0" b="0"/>
        </a:lnRef>
        <a:fillRef idx="1">
          <a:scrgbClr r="0" g="0" b="0"/>
        </a:fillRef>
        <a:effectRef idx="0">
          <a:scrgbClr r="0" g="0" b="0"/>
        </a:effectRef>
        <a:fontRef idx="minor"/>
      </dsp:style>
    </dsp:sp>
    <dsp:sp modelId="{FB80D390-CEDE-4540-851A-4D1DFE3E793B}">
      <dsp:nvSpPr>
        <dsp:cNvPr id="0" name=""/>
        <dsp:cNvSpPr/>
      </dsp:nvSpPr>
      <dsp:spPr>
        <a:xfrm>
          <a:off x="6007816" y="3797"/>
          <a:ext cx="2088231" cy="1558820"/>
        </a:xfrm>
        <a:prstGeom prst="round2SameRect">
          <a:avLst>
            <a:gd name="adj1" fmla="val 8000"/>
            <a:gd name="adj2" fmla="val 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53340" rIns="17780" bIns="17780" numCol="1" spcCol="1270" anchor="ctr" anchorCtr="0">
          <a:noAutofit/>
        </a:bodyPr>
        <a:lstStyle/>
        <a:p>
          <a:pPr marL="114300" lvl="1" indent="-114300" algn="ctr" defTabSz="622300">
            <a:lnSpc>
              <a:spcPct val="90000"/>
            </a:lnSpc>
            <a:spcBef>
              <a:spcPct val="0"/>
            </a:spcBef>
            <a:spcAft>
              <a:spcPct val="15000"/>
            </a:spcAft>
            <a:buNone/>
          </a:pPr>
          <a:r>
            <a:rPr lang="de-DE" sz="1400" kern="1200" dirty="0"/>
            <a:t>Bleiben Sie verbunden, teilen Sie Dokument und Fotos, und arbeiten Sie in Echtzeit im Team – alles in den vertrauten Office-Anwendungen</a:t>
          </a:r>
          <a:endParaRPr lang="de-AT" sz="1400" kern="1200" dirty="0"/>
        </a:p>
      </dsp:txBody>
      <dsp:txXfrm>
        <a:off x="6044341" y="40322"/>
        <a:ext cx="2015181" cy="1522295"/>
      </dsp:txXfrm>
    </dsp:sp>
    <dsp:sp modelId="{006E1CB7-32DD-4867-8311-AD925906EA6A}">
      <dsp:nvSpPr>
        <dsp:cNvPr id="0" name=""/>
        <dsp:cNvSpPr/>
      </dsp:nvSpPr>
      <dsp:spPr>
        <a:xfrm>
          <a:off x="6007816" y="1562618"/>
          <a:ext cx="2088231" cy="670292"/>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68580" tIns="0" rIns="22860" bIns="0" numCol="1" spcCol="1270" anchor="ctr" anchorCtr="0">
          <a:noAutofit/>
        </a:bodyPr>
        <a:lstStyle/>
        <a:p>
          <a:pPr marL="0" lvl="0" indent="0" algn="l" defTabSz="800100">
            <a:lnSpc>
              <a:spcPct val="90000"/>
            </a:lnSpc>
            <a:spcBef>
              <a:spcPct val="0"/>
            </a:spcBef>
            <a:spcAft>
              <a:spcPct val="35000"/>
            </a:spcAft>
            <a:buNone/>
          </a:pPr>
          <a:r>
            <a:rPr lang="de-AT" sz="1800" b="1" kern="1200" dirty="0"/>
            <a:t>Informationen teilen </a:t>
          </a:r>
          <a:endParaRPr lang="de-AT" sz="1800" kern="1200" dirty="0"/>
        </a:p>
      </dsp:txBody>
      <dsp:txXfrm>
        <a:off x="6007816" y="1562618"/>
        <a:ext cx="1470585" cy="670292"/>
      </dsp:txXfrm>
    </dsp:sp>
    <dsp:sp modelId="{B9A617C7-87EB-4FFF-8896-BACD04C806E3}">
      <dsp:nvSpPr>
        <dsp:cNvPr id="0" name=""/>
        <dsp:cNvSpPr/>
      </dsp:nvSpPr>
      <dsp:spPr>
        <a:xfrm>
          <a:off x="7537474" y="1669087"/>
          <a:ext cx="730880" cy="730880"/>
        </a:xfrm>
        <a:prstGeom prst="ellipse">
          <a:avLst/>
        </a:prstGeom>
        <a:noFill/>
        <a:ln w="22225" cap="rnd" cmpd="sng" algn="ctr">
          <a:noFill/>
          <a:prstDash val="solid"/>
        </a:ln>
        <a:effectLst/>
      </dsp:spPr>
      <dsp:style>
        <a:lnRef idx="2">
          <a:scrgbClr r="0" g="0" b="0"/>
        </a:lnRef>
        <a:fillRef idx="1">
          <a:scrgbClr r="0" g="0" b="0"/>
        </a:fillRef>
        <a:effectRef idx="0">
          <a:scrgbClr r="0" g="0" b="0"/>
        </a:effectRef>
        <a:fontRef idx="minor"/>
      </dsp:style>
    </dsp:sp>
    <dsp:sp modelId="{9B623F24-030B-4CCD-B344-F11D44B16A0D}">
      <dsp:nvSpPr>
        <dsp:cNvPr id="0" name=""/>
        <dsp:cNvSpPr/>
      </dsp:nvSpPr>
      <dsp:spPr>
        <a:xfrm>
          <a:off x="1124596" y="2761959"/>
          <a:ext cx="2088231" cy="1558820"/>
        </a:xfrm>
        <a:prstGeom prst="round2SameRect">
          <a:avLst>
            <a:gd name="adj1" fmla="val 8000"/>
            <a:gd name="adj2" fmla="val 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53340" rIns="17780" bIns="17780" numCol="1" spcCol="1270" anchor="ctr" anchorCtr="0">
          <a:noAutofit/>
        </a:bodyPr>
        <a:lstStyle/>
        <a:p>
          <a:pPr marL="114300" lvl="1" indent="-114300" algn="ctr" defTabSz="622300">
            <a:lnSpc>
              <a:spcPct val="90000"/>
            </a:lnSpc>
            <a:spcBef>
              <a:spcPct val="0"/>
            </a:spcBef>
            <a:spcAft>
              <a:spcPct val="15000"/>
            </a:spcAft>
            <a:buNone/>
          </a:pPr>
          <a:r>
            <a:rPr lang="de-DE" sz="1400" kern="1200" dirty="0"/>
            <a:t>Mit OneDrive in Windows 10 belegen Ihre Dateien keinen Platz mehr auf dem Computer.</a:t>
          </a:r>
          <a:endParaRPr lang="de-AT" sz="1400" kern="1200" dirty="0"/>
        </a:p>
      </dsp:txBody>
      <dsp:txXfrm>
        <a:off x="1161121" y="2798484"/>
        <a:ext cx="2015181" cy="1522295"/>
      </dsp:txXfrm>
    </dsp:sp>
    <dsp:sp modelId="{3F616F60-EA68-47C7-9754-A69003C0ADDA}">
      <dsp:nvSpPr>
        <dsp:cNvPr id="0" name=""/>
        <dsp:cNvSpPr/>
      </dsp:nvSpPr>
      <dsp:spPr>
        <a:xfrm>
          <a:off x="1124596" y="4320779"/>
          <a:ext cx="2088231" cy="670292"/>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68580" tIns="0" rIns="22860" bIns="0" numCol="1" spcCol="1270" anchor="ctr" anchorCtr="0">
          <a:noAutofit/>
        </a:bodyPr>
        <a:lstStyle/>
        <a:p>
          <a:pPr marL="0" lvl="0" indent="0" algn="l" defTabSz="800100">
            <a:lnSpc>
              <a:spcPct val="90000"/>
            </a:lnSpc>
            <a:spcBef>
              <a:spcPct val="0"/>
            </a:spcBef>
            <a:spcAft>
              <a:spcPct val="35000"/>
            </a:spcAft>
            <a:buNone/>
          </a:pPr>
          <a:r>
            <a:rPr lang="de-AT" sz="1800" b="1" kern="1200" dirty="0"/>
            <a:t>Dateien bei Bedarf</a:t>
          </a:r>
          <a:endParaRPr lang="de-AT" sz="1800" kern="1200" dirty="0"/>
        </a:p>
      </dsp:txBody>
      <dsp:txXfrm>
        <a:off x="1124596" y="4320779"/>
        <a:ext cx="1470585" cy="670292"/>
      </dsp:txXfrm>
    </dsp:sp>
    <dsp:sp modelId="{040F27E9-60CE-4494-AF3E-7652E6DF1728}">
      <dsp:nvSpPr>
        <dsp:cNvPr id="0" name=""/>
        <dsp:cNvSpPr/>
      </dsp:nvSpPr>
      <dsp:spPr>
        <a:xfrm>
          <a:off x="2654254" y="4427249"/>
          <a:ext cx="730880" cy="730880"/>
        </a:xfrm>
        <a:prstGeom prst="ellipse">
          <a:avLst/>
        </a:prstGeom>
        <a:noFill/>
        <a:ln w="22225" cap="rnd" cmpd="sng" algn="ctr">
          <a:noFill/>
          <a:prstDash val="solid"/>
        </a:ln>
        <a:effectLst/>
      </dsp:spPr>
      <dsp:style>
        <a:lnRef idx="2">
          <a:scrgbClr r="0" g="0" b="0"/>
        </a:lnRef>
        <a:fillRef idx="1">
          <a:scrgbClr r="0" g="0" b="0"/>
        </a:fillRef>
        <a:effectRef idx="0">
          <a:scrgbClr r="0" g="0" b="0"/>
        </a:effectRef>
        <a:fontRef idx="minor"/>
      </dsp:style>
    </dsp:sp>
    <dsp:sp modelId="{83E20300-2732-4DAD-AF09-2BD2C79B01AC}">
      <dsp:nvSpPr>
        <dsp:cNvPr id="0" name=""/>
        <dsp:cNvSpPr/>
      </dsp:nvSpPr>
      <dsp:spPr>
        <a:xfrm>
          <a:off x="3566206" y="2761959"/>
          <a:ext cx="2088231" cy="1558820"/>
        </a:xfrm>
        <a:prstGeom prst="round2SameRect">
          <a:avLst>
            <a:gd name="adj1" fmla="val 8000"/>
            <a:gd name="adj2" fmla="val 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53340" rIns="17780" bIns="17780" numCol="1" spcCol="1270" anchor="ctr" anchorCtr="0">
          <a:noAutofit/>
        </a:bodyPr>
        <a:lstStyle/>
        <a:p>
          <a:pPr marL="114300" lvl="1" indent="-114300" algn="ctr" defTabSz="622300">
            <a:lnSpc>
              <a:spcPct val="90000"/>
            </a:lnSpc>
            <a:spcBef>
              <a:spcPct val="0"/>
            </a:spcBef>
            <a:spcAft>
              <a:spcPct val="15000"/>
            </a:spcAft>
            <a:buNone/>
          </a:pPr>
          <a:r>
            <a:rPr lang="de-DE" sz="1400" kern="1200" dirty="0"/>
            <a:t>Scannen Sie Dokumente, Belege, Visitenkarten, Notizen und vieles mehr mit dem Mobilgerät, und speichern Sie die Kopien auf OneDrive.</a:t>
          </a:r>
          <a:endParaRPr lang="de-AT" sz="1400" kern="1200" dirty="0"/>
        </a:p>
      </dsp:txBody>
      <dsp:txXfrm>
        <a:off x="3602731" y="2798484"/>
        <a:ext cx="2015181" cy="1522295"/>
      </dsp:txXfrm>
    </dsp:sp>
    <dsp:sp modelId="{E13E733C-5311-41DB-B622-437F089E307B}">
      <dsp:nvSpPr>
        <dsp:cNvPr id="0" name=""/>
        <dsp:cNvSpPr/>
      </dsp:nvSpPr>
      <dsp:spPr>
        <a:xfrm>
          <a:off x="3566206" y="4320779"/>
          <a:ext cx="2088231" cy="670292"/>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68580" tIns="0" rIns="22860" bIns="0" numCol="1" spcCol="1270" anchor="ctr" anchorCtr="0">
          <a:noAutofit/>
        </a:bodyPr>
        <a:lstStyle/>
        <a:p>
          <a:pPr marL="0" lvl="0" indent="0" algn="l" defTabSz="800100">
            <a:lnSpc>
              <a:spcPct val="90000"/>
            </a:lnSpc>
            <a:spcBef>
              <a:spcPct val="0"/>
            </a:spcBef>
            <a:spcAft>
              <a:spcPct val="35000"/>
            </a:spcAft>
            <a:buNone/>
          </a:pPr>
          <a:r>
            <a:rPr lang="de-AT" sz="1800" b="1" kern="1200" dirty="0"/>
            <a:t>Dokumente scannen</a:t>
          </a:r>
          <a:endParaRPr lang="de-AT" sz="1800" kern="1200" dirty="0"/>
        </a:p>
      </dsp:txBody>
      <dsp:txXfrm>
        <a:off x="3566206" y="4320779"/>
        <a:ext cx="1470585" cy="670292"/>
      </dsp:txXfrm>
    </dsp:sp>
    <dsp:sp modelId="{347F11E1-12CB-4EEA-85FC-713319E8257B}">
      <dsp:nvSpPr>
        <dsp:cNvPr id="0" name=""/>
        <dsp:cNvSpPr/>
      </dsp:nvSpPr>
      <dsp:spPr>
        <a:xfrm>
          <a:off x="5095864" y="4427249"/>
          <a:ext cx="730880" cy="730880"/>
        </a:xfrm>
        <a:prstGeom prst="ellipse">
          <a:avLst/>
        </a:prstGeom>
        <a:noFill/>
        <a:ln w="22225" cap="rnd" cmpd="sng" algn="ctr">
          <a:noFill/>
          <a:prstDash val="solid"/>
        </a:ln>
        <a:effectLst/>
      </dsp:spPr>
      <dsp:style>
        <a:lnRef idx="2">
          <a:scrgbClr r="0" g="0" b="0"/>
        </a:lnRef>
        <a:fillRef idx="1">
          <a:scrgbClr r="0" g="0" b="0"/>
        </a:fillRef>
        <a:effectRef idx="0">
          <a:scrgbClr r="0" g="0" b="0"/>
        </a:effectRef>
        <a:fontRef idx="minor"/>
      </dsp:style>
    </dsp:sp>
    <dsp:sp modelId="{35AE120B-76BD-43D3-A209-22D8998F5BE9}">
      <dsp:nvSpPr>
        <dsp:cNvPr id="0" name=""/>
        <dsp:cNvSpPr/>
      </dsp:nvSpPr>
      <dsp:spPr>
        <a:xfrm>
          <a:off x="6007816" y="2761959"/>
          <a:ext cx="2088231" cy="1558820"/>
        </a:xfrm>
        <a:prstGeom prst="round2SameRect">
          <a:avLst>
            <a:gd name="adj1" fmla="val 8000"/>
            <a:gd name="adj2" fmla="val 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53340" rIns="17780" bIns="17780" numCol="1" spcCol="1270" anchor="ctr" anchorCtr="0">
          <a:noAutofit/>
        </a:bodyPr>
        <a:lstStyle/>
        <a:p>
          <a:pPr marL="114300" lvl="1" indent="-114300" algn="ctr" defTabSz="622300">
            <a:lnSpc>
              <a:spcPct val="90000"/>
            </a:lnSpc>
            <a:spcBef>
              <a:spcPct val="0"/>
            </a:spcBef>
            <a:spcAft>
              <a:spcPct val="15000"/>
            </a:spcAft>
            <a:buNone/>
          </a:pPr>
          <a:r>
            <a:rPr lang="de-DE" sz="1400" kern="1200" dirty="0"/>
            <a:t>Speichern Sie wichtig Dateien und Fotos jetzt noch sicherer in ihrem persönlichen Tresor auf OneDrive.</a:t>
          </a:r>
          <a:endParaRPr lang="de-AT" sz="1400" kern="1200" dirty="0"/>
        </a:p>
      </dsp:txBody>
      <dsp:txXfrm>
        <a:off x="6044341" y="2798484"/>
        <a:ext cx="2015181" cy="1522295"/>
      </dsp:txXfrm>
    </dsp:sp>
    <dsp:sp modelId="{0E51ADB1-1FAB-4A45-8B88-BE5B107EEC13}">
      <dsp:nvSpPr>
        <dsp:cNvPr id="0" name=""/>
        <dsp:cNvSpPr/>
      </dsp:nvSpPr>
      <dsp:spPr>
        <a:xfrm>
          <a:off x="6007816" y="4320779"/>
          <a:ext cx="2088231" cy="670292"/>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68580" tIns="0" rIns="22860" bIns="0" numCol="1" spcCol="1270" anchor="ctr" anchorCtr="0">
          <a:noAutofit/>
        </a:bodyPr>
        <a:lstStyle/>
        <a:p>
          <a:pPr marL="0" lvl="0" indent="0" algn="l" defTabSz="800100">
            <a:lnSpc>
              <a:spcPct val="90000"/>
            </a:lnSpc>
            <a:spcBef>
              <a:spcPct val="0"/>
            </a:spcBef>
            <a:spcAft>
              <a:spcPct val="35000"/>
            </a:spcAft>
            <a:buNone/>
          </a:pPr>
          <a:r>
            <a:rPr lang="de-AT" sz="1800" b="1" kern="1200" dirty="0"/>
            <a:t>Persönlicher Tresor</a:t>
          </a:r>
          <a:endParaRPr lang="de-AT" sz="1800" kern="1200" dirty="0"/>
        </a:p>
      </dsp:txBody>
      <dsp:txXfrm>
        <a:off x="6007816" y="4320779"/>
        <a:ext cx="1470585" cy="670292"/>
      </dsp:txXfrm>
    </dsp:sp>
    <dsp:sp modelId="{90047E97-C473-4E2D-B3CC-13874CFF14DB}">
      <dsp:nvSpPr>
        <dsp:cNvPr id="0" name=""/>
        <dsp:cNvSpPr/>
      </dsp:nvSpPr>
      <dsp:spPr>
        <a:xfrm>
          <a:off x="7537474" y="4427249"/>
          <a:ext cx="730880" cy="730880"/>
        </a:xfrm>
        <a:prstGeom prst="ellipse">
          <a:avLst/>
        </a:prstGeom>
        <a:noFill/>
        <a:ln w="22225" cap="rnd"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51EE19-443B-4DD5-B1A0-9A42ADC6072D}">
      <dsp:nvSpPr>
        <dsp:cNvPr id="0" name=""/>
        <dsp:cNvSpPr/>
      </dsp:nvSpPr>
      <dsp:spPr>
        <a:xfrm>
          <a:off x="2427" y="0"/>
          <a:ext cx="2544219" cy="3579571"/>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t" anchorCtr="0">
          <a:noAutofit/>
        </a:bodyPr>
        <a:lstStyle/>
        <a:p>
          <a:pPr marL="0" lvl="0" indent="0" algn="ctr" defTabSz="711200" rtl="0">
            <a:lnSpc>
              <a:spcPct val="90000"/>
            </a:lnSpc>
            <a:spcBef>
              <a:spcPct val="0"/>
            </a:spcBef>
            <a:spcAft>
              <a:spcPct val="35000"/>
            </a:spcAft>
            <a:buNone/>
            <a:defRPr b="1"/>
          </a:pPr>
          <a:br>
            <a:rPr lang="de-AT" sz="1600" b="0" kern="1200" dirty="0"/>
          </a:br>
          <a:r>
            <a:rPr lang="de-AT" sz="1600" b="0" kern="1200" dirty="0"/>
            <a:t>Wir unterstützen </a:t>
          </a:r>
          <a:br>
            <a:rPr lang="de-AT" sz="1600" b="0" kern="1200" dirty="0"/>
          </a:br>
          <a:r>
            <a:rPr lang="de-AT" sz="1600" b="0" kern="1200" dirty="0"/>
            <a:t>Sie mit anwenderfreundlichen Tools und einfachen Wahlmöglichkeiten. </a:t>
          </a:r>
          <a:endParaRPr lang="de-DE" sz="1600" b="0" i="0" u="none" strike="noStrike" kern="1200" cap="none" baseline="0" noProof="0" dirty="0">
            <a:latin typeface="Franklin Gothic Demi"/>
          </a:endParaRPr>
        </a:p>
      </dsp:txBody>
      <dsp:txXfrm>
        <a:off x="2427" y="1431828"/>
        <a:ext cx="2544219" cy="1431828"/>
      </dsp:txXfrm>
    </dsp:sp>
    <dsp:sp modelId="{5438C5C3-A8D6-4E02-81CE-44975497B908}">
      <dsp:nvSpPr>
        <dsp:cNvPr id="0" name=""/>
        <dsp:cNvSpPr/>
      </dsp:nvSpPr>
      <dsp:spPr>
        <a:xfrm>
          <a:off x="678538" y="214774"/>
          <a:ext cx="1191997" cy="1191997"/>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5000" r="-5000"/>
          </a:stretch>
        </a:blip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34A425-5A58-4775-AC56-471F400BAFF2}">
      <dsp:nvSpPr>
        <dsp:cNvPr id="0" name=""/>
        <dsp:cNvSpPr/>
      </dsp:nvSpPr>
      <dsp:spPr>
        <a:xfrm>
          <a:off x="2622973" y="0"/>
          <a:ext cx="2544219" cy="3579571"/>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br>
            <a:rPr lang="de-AT" sz="1600" kern="1200" dirty="0"/>
          </a:br>
          <a:r>
            <a:rPr lang="de-AT" sz="1600" kern="1200" dirty="0"/>
            <a:t>Wir sind transparent in Bezug auf die Erfassung und Nutzung Ihrer Daten, sodass Sie informierte Entscheidungen treffen können.</a:t>
          </a:r>
        </a:p>
      </dsp:txBody>
      <dsp:txXfrm>
        <a:off x="2622973" y="1431828"/>
        <a:ext cx="2544219" cy="1431828"/>
      </dsp:txXfrm>
    </dsp:sp>
    <dsp:sp modelId="{E636FDED-FFAC-43AB-8272-8FE462C5880E}">
      <dsp:nvSpPr>
        <dsp:cNvPr id="0" name=""/>
        <dsp:cNvSpPr/>
      </dsp:nvSpPr>
      <dsp:spPr>
        <a:xfrm>
          <a:off x="3299085" y="214774"/>
          <a:ext cx="1191997" cy="1191997"/>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5000" r="-5000"/>
          </a:stretch>
        </a:blip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76740A6-6A3B-4865-8014-CCD701902EB6}">
      <dsp:nvSpPr>
        <dsp:cNvPr id="0" name=""/>
        <dsp:cNvSpPr/>
      </dsp:nvSpPr>
      <dsp:spPr>
        <a:xfrm>
          <a:off x="5243520" y="0"/>
          <a:ext cx="2544219" cy="3579571"/>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br>
            <a:rPr lang="de-AT" sz="1600" kern="1200" dirty="0"/>
          </a:br>
          <a:r>
            <a:rPr lang="de-AT" sz="1600" kern="1200" dirty="0"/>
            <a:t>Wir nutzen Ihre E-Mails, Kalender oder sonstigen persönlichen Inhalte nicht für gezielte Werbung.</a:t>
          </a:r>
          <a:endParaRPr lang="de-AT" sz="1600" b="1" kern="1200" dirty="0"/>
        </a:p>
      </dsp:txBody>
      <dsp:txXfrm>
        <a:off x="5243520" y="1431828"/>
        <a:ext cx="2544219" cy="1431828"/>
      </dsp:txXfrm>
    </dsp:sp>
    <dsp:sp modelId="{83D7D3F2-5AD5-47B6-A6DF-861BA973F22D}">
      <dsp:nvSpPr>
        <dsp:cNvPr id="0" name=""/>
        <dsp:cNvSpPr/>
      </dsp:nvSpPr>
      <dsp:spPr>
        <a:xfrm>
          <a:off x="5919631" y="214774"/>
          <a:ext cx="1191997" cy="1191997"/>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5000" r="-5000"/>
          </a:stretch>
        </a:blip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1323CEA-0119-4FDA-987B-386739858301}">
      <dsp:nvSpPr>
        <dsp:cNvPr id="0" name=""/>
        <dsp:cNvSpPr/>
      </dsp:nvSpPr>
      <dsp:spPr>
        <a:xfrm>
          <a:off x="7864066" y="0"/>
          <a:ext cx="2544219" cy="3579571"/>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br>
            <a:rPr lang="de-AT" sz="1600" kern="1200" dirty="0"/>
          </a:br>
          <a:r>
            <a:rPr lang="de-AT" sz="1600" kern="1200" dirty="0"/>
            <a:t>Wenn wir Daten erfassen, nutzen wir diese in Ihrem Interesse zur Verbesserung unseres Angebots.</a:t>
          </a:r>
          <a:endParaRPr lang="de-AT" sz="1600" b="1" kern="1200" dirty="0"/>
        </a:p>
      </dsp:txBody>
      <dsp:txXfrm>
        <a:off x="7864066" y="1431828"/>
        <a:ext cx="2544219" cy="1431828"/>
      </dsp:txXfrm>
    </dsp:sp>
    <dsp:sp modelId="{B4F3BA31-A74C-4118-ACE2-38DA8730DA96}">
      <dsp:nvSpPr>
        <dsp:cNvPr id="0" name=""/>
        <dsp:cNvSpPr/>
      </dsp:nvSpPr>
      <dsp:spPr>
        <a:xfrm>
          <a:off x="8540178" y="214774"/>
          <a:ext cx="1191997" cy="1191997"/>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5000" r="-5000"/>
          </a:stretch>
        </a:blip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F12AD82-353C-45E1-A31C-E2033F574B58}">
      <dsp:nvSpPr>
        <dsp:cNvPr id="0" name=""/>
        <dsp:cNvSpPr/>
      </dsp:nvSpPr>
      <dsp:spPr>
        <a:xfrm>
          <a:off x="416428" y="2863656"/>
          <a:ext cx="9577856" cy="536935"/>
        </a:xfrm>
        <a:prstGeom prst="leftRightArrow">
          <a:avLst/>
        </a:prstGeom>
        <a:noFill/>
        <a:ln w="22225" cap="rnd"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51EE19-443B-4DD5-B1A0-9A42ADC6072D}">
      <dsp:nvSpPr>
        <dsp:cNvPr id="0" name=""/>
        <dsp:cNvSpPr/>
      </dsp:nvSpPr>
      <dsp:spPr>
        <a:xfrm>
          <a:off x="2427" y="0"/>
          <a:ext cx="2544219" cy="3579571"/>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t" anchorCtr="0">
          <a:noAutofit/>
        </a:bodyPr>
        <a:lstStyle/>
        <a:p>
          <a:pPr marL="0" lvl="0" indent="0" algn="ctr" defTabSz="711200" rtl="0">
            <a:lnSpc>
              <a:spcPct val="90000"/>
            </a:lnSpc>
            <a:spcBef>
              <a:spcPct val="0"/>
            </a:spcBef>
            <a:spcAft>
              <a:spcPct val="35000"/>
            </a:spcAft>
            <a:buNone/>
            <a:defRPr b="1"/>
          </a:pPr>
          <a:br>
            <a:rPr lang="de-AT" sz="1600" b="0" kern="1200" dirty="0"/>
          </a:br>
          <a:r>
            <a:rPr lang="de-DE" sz="1600" b="0" kern="1200" dirty="0"/>
            <a:t>Für Ihren Schutz verwenden wir dieselben Microsoft-Tools wie für unsere Geschäftskunden.</a:t>
          </a:r>
          <a:endParaRPr lang="de-DE" sz="1600" b="0" i="0" u="none" strike="noStrike" kern="1200" cap="none" baseline="0" noProof="0" dirty="0">
            <a:latin typeface="Franklin Gothic Demi"/>
          </a:endParaRPr>
        </a:p>
      </dsp:txBody>
      <dsp:txXfrm>
        <a:off x="2427" y="1431828"/>
        <a:ext cx="2544219" cy="1431828"/>
      </dsp:txXfrm>
    </dsp:sp>
    <dsp:sp modelId="{5438C5C3-A8D6-4E02-81CE-44975497B908}">
      <dsp:nvSpPr>
        <dsp:cNvPr id="0" name=""/>
        <dsp:cNvSpPr/>
      </dsp:nvSpPr>
      <dsp:spPr>
        <a:xfrm>
          <a:off x="678538" y="214774"/>
          <a:ext cx="1191997" cy="1191997"/>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5000" r="-5000"/>
          </a:stretch>
        </a:blip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34A425-5A58-4775-AC56-471F400BAFF2}">
      <dsp:nvSpPr>
        <dsp:cNvPr id="0" name=""/>
        <dsp:cNvSpPr/>
      </dsp:nvSpPr>
      <dsp:spPr>
        <a:xfrm>
          <a:off x="2622973" y="0"/>
          <a:ext cx="2544219" cy="3579571"/>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br>
            <a:rPr lang="de-AT" sz="1600" kern="1200" dirty="0"/>
          </a:br>
          <a:r>
            <a:rPr lang="de-DE" sz="1600" kern="1200" dirty="0"/>
            <a:t>Daten in Ihrem Postfach und gesendete E-Mails sind verschlüsselt.</a:t>
          </a:r>
          <a:endParaRPr lang="de-AT" sz="1600" kern="1200" dirty="0"/>
        </a:p>
      </dsp:txBody>
      <dsp:txXfrm>
        <a:off x="2622973" y="1431828"/>
        <a:ext cx="2544219" cy="1431828"/>
      </dsp:txXfrm>
    </dsp:sp>
    <dsp:sp modelId="{E636FDED-FFAC-43AB-8272-8FE462C5880E}">
      <dsp:nvSpPr>
        <dsp:cNvPr id="0" name=""/>
        <dsp:cNvSpPr/>
      </dsp:nvSpPr>
      <dsp:spPr>
        <a:xfrm>
          <a:off x="3299085" y="214774"/>
          <a:ext cx="1191997" cy="1191997"/>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5000" r="-5000"/>
          </a:stretch>
        </a:blip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76740A6-6A3B-4865-8014-CCD701902EB6}">
      <dsp:nvSpPr>
        <dsp:cNvPr id="0" name=""/>
        <dsp:cNvSpPr/>
      </dsp:nvSpPr>
      <dsp:spPr>
        <a:xfrm>
          <a:off x="5243520" y="0"/>
          <a:ext cx="2544219" cy="3579571"/>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br>
            <a:rPr lang="de-DE" sz="1600" kern="1200" dirty="0"/>
          </a:br>
          <a:r>
            <a:rPr lang="de-DE" sz="1600" kern="1200" dirty="0"/>
            <a:t>Außerdem sorgen wir dafür, dass unsichere Phishing-, Viren- oder Schadsoftware-Links automatisch deaktiviert werden.</a:t>
          </a:r>
          <a:endParaRPr lang="de-AT" sz="1600" b="1" kern="1200" dirty="0"/>
        </a:p>
      </dsp:txBody>
      <dsp:txXfrm>
        <a:off x="5243520" y="1431828"/>
        <a:ext cx="2544219" cy="1431828"/>
      </dsp:txXfrm>
    </dsp:sp>
    <dsp:sp modelId="{83D7D3F2-5AD5-47B6-A6DF-861BA973F22D}">
      <dsp:nvSpPr>
        <dsp:cNvPr id="0" name=""/>
        <dsp:cNvSpPr/>
      </dsp:nvSpPr>
      <dsp:spPr>
        <a:xfrm>
          <a:off x="5919631" y="214774"/>
          <a:ext cx="1191997" cy="1191997"/>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5000" r="-5000"/>
          </a:stretch>
        </a:blip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1323CEA-0119-4FDA-987B-386739858301}">
      <dsp:nvSpPr>
        <dsp:cNvPr id="0" name=""/>
        <dsp:cNvSpPr/>
      </dsp:nvSpPr>
      <dsp:spPr>
        <a:xfrm>
          <a:off x="7864066" y="0"/>
          <a:ext cx="2544219" cy="3579571"/>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br>
            <a:rPr lang="de-AT" sz="1600" kern="1200" dirty="0"/>
          </a:br>
          <a:r>
            <a:rPr lang="de-DE" sz="1600" kern="1200" dirty="0"/>
            <a:t>OneDrive erkennt Ransomware und ermöglicht Ihnen die Wiederherstellung Ihrer wichtigen Dateien.</a:t>
          </a:r>
          <a:endParaRPr lang="de-AT" sz="1600" b="1" kern="1200" dirty="0"/>
        </a:p>
      </dsp:txBody>
      <dsp:txXfrm>
        <a:off x="7864066" y="1431828"/>
        <a:ext cx="2544219" cy="1431828"/>
      </dsp:txXfrm>
    </dsp:sp>
    <dsp:sp modelId="{B4F3BA31-A74C-4118-ACE2-38DA8730DA96}">
      <dsp:nvSpPr>
        <dsp:cNvPr id="0" name=""/>
        <dsp:cNvSpPr/>
      </dsp:nvSpPr>
      <dsp:spPr>
        <a:xfrm>
          <a:off x="8540178" y="214774"/>
          <a:ext cx="1191997" cy="1191997"/>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5000" r="-5000"/>
          </a:stretch>
        </a:blip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F12AD82-353C-45E1-A31C-E2033F574B58}">
      <dsp:nvSpPr>
        <dsp:cNvPr id="0" name=""/>
        <dsp:cNvSpPr/>
      </dsp:nvSpPr>
      <dsp:spPr>
        <a:xfrm>
          <a:off x="416428" y="2863656"/>
          <a:ext cx="9577856" cy="536935"/>
        </a:xfrm>
        <a:prstGeom prst="leftRightArrow">
          <a:avLst/>
        </a:prstGeom>
        <a:noFill/>
        <a:ln w="22225" cap="rnd"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945875-17F9-465D-8728-0580F2149B0D}">
      <dsp:nvSpPr>
        <dsp:cNvPr id="0" name=""/>
        <dsp:cNvSpPr/>
      </dsp:nvSpPr>
      <dsp:spPr>
        <a:xfrm>
          <a:off x="0" y="883115"/>
          <a:ext cx="3194058" cy="1916435"/>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defRPr b="1"/>
          </a:pPr>
          <a:r>
            <a:rPr lang="de-AT" sz="1400" b="1" kern="1200" dirty="0"/>
            <a:t>Präsentieren wie ein Profi</a:t>
          </a:r>
          <a:br>
            <a:rPr lang="de-AT" sz="1400" b="1" kern="1200" dirty="0"/>
          </a:br>
          <a:endParaRPr lang="de-DE" sz="1400" b="1" i="0" u="none" strike="noStrike" kern="1200" cap="none" baseline="0" noProof="0" dirty="0">
            <a:latin typeface="Franklin Gothic Book"/>
          </a:endParaRPr>
        </a:p>
        <a:p>
          <a:pPr marL="114300" lvl="1" indent="-114300" algn="l" defTabSz="533400">
            <a:lnSpc>
              <a:spcPct val="90000"/>
            </a:lnSpc>
            <a:spcBef>
              <a:spcPct val="0"/>
            </a:spcBef>
            <a:spcAft>
              <a:spcPct val="15000"/>
            </a:spcAft>
            <a:buNone/>
          </a:pPr>
          <a:r>
            <a:rPr lang="de-AT" sz="1200" kern="1200" dirty="0"/>
            <a:t>   Gestalten Sie ansprechende Folien, und hinterlassen Sie bleibenden Eindruck mit </a:t>
          </a:r>
          <a:br>
            <a:rPr lang="de-AT" sz="1200" kern="1200" dirty="0"/>
          </a:br>
          <a:r>
            <a:rPr lang="de-AT" sz="1200" kern="1200" dirty="0"/>
            <a:t>dem Designer und der Funktion "Ideen" in PowerPoint.</a:t>
          </a:r>
        </a:p>
      </dsp:txBody>
      <dsp:txXfrm>
        <a:off x="0" y="883115"/>
        <a:ext cx="3194058" cy="1916435"/>
      </dsp:txXfrm>
    </dsp:sp>
    <dsp:sp modelId="{BB7C27ED-3DCE-402E-B229-2A2FD6964A68}">
      <dsp:nvSpPr>
        <dsp:cNvPr id="0" name=""/>
        <dsp:cNvSpPr/>
      </dsp:nvSpPr>
      <dsp:spPr>
        <a:xfrm>
          <a:off x="3513464" y="883115"/>
          <a:ext cx="3194058" cy="1916435"/>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de-AT" sz="1400" b="1" kern="1200" dirty="0"/>
            <a:t>3D – nicht nur im Kino</a:t>
          </a:r>
          <a:br>
            <a:rPr lang="de-AT" sz="1400" b="1" kern="1200" dirty="0"/>
          </a:br>
          <a:endParaRPr lang="de-AT" sz="1400" b="1" kern="1200" dirty="0"/>
        </a:p>
        <a:p>
          <a:pPr marL="114300" lvl="1" indent="-114300" algn="l" defTabSz="533400">
            <a:lnSpc>
              <a:spcPct val="90000"/>
            </a:lnSpc>
            <a:spcBef>
              <a:spcPct val="0"/>
            </a:spcBef>
            <a:spcAft>
              <a:spcPct val="15000"/>
            </a:spcAft>
            <a:buNone/>
          </a:pPr>
          <a:r>
            <a:rPr lang="de-AT" sz="1200" kern="1200" dirty="0"/>
            <a:t>  Betten Sie 3D-Objekte und Animationen </a:t>
          </a:r>
          <a:br>
            <a:rPr lang="de-AT" sz="1200" kern="1200" dirty="0"/>
          </a:br>
          <a:r>
            <a:rPr lang="de-AT" sz="1200" kern="1200" dirty="0"/>
            <a:t>direkt in Ihre PowerPoint-Präsentation ein – entweder aus eigenen Dateien oder aus Bibliotheken.</a:t>
          </a:r>
        </a:p>
      </dsp:txBody>
      <dsp:txXfrm>
        <a:off x="3513464" y="883115"/>
        <a:ext cx="3194058" cy="1916435"/>
      </dsp:txXfrm>
    </dsp:sp>
    <dsp:sp modelId="{F38DAAA9-D776-4092-9DD2-8D014A6EB583}">
      <dsp:nvSpPr>
        <dsp:cNvPr id="0" name=""/>
        <dsp:cNvSpPr/>
      </dsp:nvSpPr>
      <dsp:spPr>
        <a:xfrm>
          <a:off x="7026928" y="883115"/>
          <a:ext cx="3194058" cy="1916435"/>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de-AT" sz="1400" b="1" kern="1200" dirty="0"/>
            <a:t>Natürlich arbeiten per Sprache, Freihandschrift und </a:t>
          </a:r>
          <a:r>
            <a:rPr lang="de-AT" sz="1400" b="1" kern="1200" dirty="0" err="1"/>
            <a:t>Touchsteuerung</a:t>
          </a:r>
          <a:br>
            <a:rPr lang="de-AT" sz="1400" b="1" kern="1200" dirty="0"/>
          </a:br>
          <a:endParaRPr lang="de-AT" sz="1400" b="1" kern="1200" dirty="0"/>
        </a:p>
        <a:p>
          <a:pPr marL="114300" lvl="1" indent="-114300" algn="l" defTabSz="533400">
            <a:lnSpc>
              <a:spcPct val="90000"/>
            </a:lnSpc>
            <a:spcBef>
              <a:spcPct val="0"/>
            </a:spcBef>
            <a:spcAft>
              <a:spcPct val="15000"/>
            </a:spcAft>
            <a:buNone/>
          </a:pPr>
          <a:r>
            <a:rPr lang="de-AT" sz="1200" kern="1200" dirty="0"/>
            <a:t>   Beschriften Sie Folien per Hand, und </a:t>
          </a:r>
          <a:br>
            <a:rPr lang="de-AT" sz="1200" kern="1200" dirty="0"/>
          </a:br>
          <a:r>
            <a:rPr lang="de-AT" sz="1200" kern="1200" dirty="0"/>
            <a:t>wandeln Sie Ihre Notizen ganz einfach in Maschinenschrift um. Oder machen Sie aus Handskizzen in wenigen Sekunden perfekte Formen.</a:t>
          </a:r>
        </a:p>
      </dsp:txBody>
      <dsp:txXfrm>
        <a:off x="7026928" y="883115"/>
        <a:ext cx="3194058" cy="1916435"/>
      </dsp:txXfrm>
    </dsp:sp>
    <dsp:sp modelId="{8CFB9564-5E00-4234-9E81-F188B94976AB}">
      <dsp:nvSpPr>
        <dsp:cNvPr id="0" name=""/>
        <dsp:cNvSpPr/>
      </dsp:nvSpPr>
      <dsp:spPr>
        <a:xfrm>
          <a:off x="1756732" y="3118955"/>
          <a:ext cx="3194058" cy="1916435"/>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de-AT" sz="1400" b="1" kern="1200" dirty="0"/>
            <a:t>Tipps für den perfekten Auftritt</a:t>
          </a:r>
          <a:br>
            <a:rPr lang="de-AT" sz="1400" b="1" kern="1200" dirty="0"/>
          </a:br>
          <a:endParaRPr lang="de-AT" sz="1400" b="1" kern="1200" dirty="0"/>
        </a:p>
        <a:p>
          <a:pPr marL="114300" lvl="1" indent="-114300" algn="l" defTabSz="533400">
            <a:lnSpc>
              <a:spcPct val="90000"/>
            </a:lnSpc>
            <a:spcBef>
              <a:spcPct val="0"/>
            </a:spcBef>
            <a:spcAft>
              <a:spcPct val="15000"/>
            </a:spcAft>
            <a:buNone/>
          </a:pPr>
          <a:r>
            <a:rPr lang="de-AT" sz="1200" kern="1200" dirty="0"/>
            <a:t>   Üben Sie mit dem </a:t>
          </a:r>
          <a:r>
            <a:rPr lang="de-AT" sz="1200" kern="1200" dirty="0" err="1"/>
            <a:t>Presenter</a:t>
          </a:r>
          <a:r>
            <a:rPr lang="de-AT" sz="1200" kern="1200" dirty="0"/>
            <a:t> Coach für Ihren nächsten Vortrag. Der intelligente Coach achtet auf Sprechtempo und Wortwahl und gibt Ihnen weitere nützliche Tipps.</a:t>
          </a:r>
        </a:p>
      </dsp:txBody>
      <dsp:txXfrm>
        <a:off x="1756732" y="3118955"/>
        <a:ext cx="3194058" cy="1916435"/>
      </dsp:txXfrm>
    </dsp:sp>
    <dsp:sp modelId="{E844DF4A-733C-41D8-BE70-CD9D35775566}">
      <dsp:nvSpPr>
        <dsp:cNvPr id="0" name=""/>
        <dsp:cNvSpPr/>
      </dsp:nvSpPr>
      <dsp:spPr>
        <a:xfrm>
          <a:off x="5270196" y="3118955"/>
          <a:ext cx="3194058" cy="1916435"/>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de-AT" sz="1400" b="1" kern="1200" dirty="0"/>
            <a:t>Immer auf dem aktuellen Stand</a:t>
          </a:r>
          <a:br>
            <a:rPr lang="de-AT" sz="1400" b="1" kern="1200" dirty="0"/>
          </a:br>
          <a:endParaRPr lang="de-AT" sz="1400" b="1" kern="1200" dirty="0"/>
        </a:p>
        <a:p>
          <a:pPr marL="114300" lvl="1" indent="-114300" algn="l" defTabSz="533400">
            <a:lnSpc>
              <a:spcPct val="90000"/>
            </a:lnSpc>
            <a:spcBef>
              <a:spcPct val="0"/>
            </a:spcBef>
            <a:spcAft>
              <a:spcPct val="15000"/>
            </a:spcAft>
            <a:buNone/>
          </a:pPr>
          <a:r>
            <a:rPr lang="de-AT" sz="1200" kern="1200" dirty="0"/>
            <a:t>   Behalten Sie alle Änderungen im Blick. </a:t>
          </a:r>
          <a:br>
            <a:rPr lang="de-AT" sz="1200" kern="1200" dirty="0"/>
          </a:br>
          <a:r>
            <a:rPr lang="de-AT" sz="1200" kern="1200" dirty="0"/>
            <a:t>Wenn Sie mit mehreren Personen an einer Präsentation arbeiten, wissen Sie immer, </a:t>
          </a:r>
          <a:br>
            <a:rPr lang="de-AT" sz="1200" kern="1200" dirty="0"/>
          </a:br>
          <a:r>
            <a:rPr lang="de-AT" sz="1200" kern="1200" dirty="0"/>
            <a:t>was in Ihrer Abwesenheit passiert ist.</a:t>
          </a:r>
        </a:p>
      </dsp:txBody>
      <dsp:txXfrm>
        <a:off x="5270196" y="3118955"/>
        <a:ext cx="3194058" cy="19164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7FC9A6-2313-46B4-A2B6-BEC6046CD8A4}">
      <dsp:nvSpPr>
        <dsp:cNvPr id="0" name=""/>
        <dsp:cNvSpPr/>
      </dsp:nvSpPr>
      <dsp:spPr>
        <a:xfrm>
          <a:off x="2655" y="0"/>
          <a:ext cx="2783762" cy="4040995"/>
        </a:xfrm>
        <a:prstGeom prst="roundRect">
          <a:avLst>
            <a:gd name="adj" fmla="val 10000"/>
          </a:avLst>
        </a:prstGeom>
        <a:solidFill>
          <a:schemeClr val="accent1">
            <a:alpha val="90000"/>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3792" tIns="113792" rIns="113792" bIns="113792" numCol="1" spcCol="1270" anchor="t" anchorCtr="1">
          <a:noAutofit/>
        </a:bodyPr>
        <a:lstStyle/>
        <a:p>
          <a:pPr marL="0" lvl="0" indent="0" algn="ctr" defTabSz="711200">
            <a:lnSpc>
              <a:spcPct val="90000"/>
            </a:lnSpc>
            <a:spcBef>
              <a:spcPct val="0"/>
            </a:spcBef>
            <a:spcAft>
              <a:spcPct val="35000"/>
            </a:spcAft>
            <a:buNone/>
          </a:pPr>
          <a:br>
            <a:rPr lang="de-AT" sz="1600" b="1" kern="1200" dirty="0"/>
          </a:br>
          <a:r>
            <a:rPr lang="de-AT" sz="1600" b="1" kern="1200" dirty="0"/>
            <a:t>Barrierefreiheit ist </a:t>
          </a:r>
          <a:br>
            <a:rPr lang="de-AT" sz="1600" b="1" kern="1200" dirty="0"/>
          </a:br>
          <a:r>
            <a:rPr lang="de-AT" sz="1600" b="1" kern="1200" dirty="0"/>
            <a:t>unser Markenzeichen</a:t>
          </a:r>
          <a:br>
            <a:rPr lang="de-AT" sz="1600" b="1" kern="1200" dirty="0"/>
          </a:br>
          <a:endParaRPr lang="de-DE" sz="1600" b="0" i="0" u="none" strike="noStrike" kern="1200" cap="none" baseline="0" noProof="0" dirty="0">
            <a:latin typeface="Franklin Gothic Demi"/>
          </a:endParaRPr>
        </a:p>
        <a:p>
          <a:pPr marL="114300" lvl="1" indent="-114300" algn="ctr" defTabSz="533400">
            <a:lnSpc>
              <a:spcPct val="100000"/>
            </a:lnSpc>
            <a:spcBef>
              <a:spcPct val="0"/>
            </a:spcBef>
            <a:spcAft>
              <a:spcPct val="15000"/>
            </a:spcAft>
            <a:buNone/>
          </a:pPr>
          <a:r>
            <a:rPr lang="de-AT" sz="1200" kern="1200" dirty="0"/>
            <a:t>   Microsoft 365 fördert die Teilhabe und Produktivität aller Menschen – ganz gleich, an welchem Gerät.</a:t>
          </a:r>
        </a:p>
      </dsp:txBody>
      <dsp:txXfrm>
        <a:off x="2655" y="1616398"/>
        <a:ext cx="2783762" cy="1616398"/>
      </dsp:txXfrm>
    </dsp:sp>
    <dsp:sp modelId="{A0179624-DC67-456A-B1D5-0071FA976AC2}">
      <dsp:nvSpPr>
        <dsp:cNvPr id="0" name=""/>
        <dsp:cNvSpPr/>
      </dsp:nvSpPr>
      <dsp:spPr>
        <a:xfrm>
          <a:off x="721711" y="242459"/>
          <a:ext cx="1345651" cy="1345651"/>
        </a:xfrm>
        <a:prstGeom prst="ellipse">
          <a:avLst/>
        </a:prstGeom>
        <a:blipFill>
          <a:blip xmlns:r="http://schemas.openxmlformats.org/officeDocument/2006/relationships" r:embed="rId1">
            <a:alphaModFix/>
            <a:duotone>
              <a:schemeClr val="accent1">
                <a:alpha val="90000"/>
                <a:hueOff val="0"/>
                <a:satOff val="0"/>
                <a:lumOff val="0"/>
                <a:alphaOff val="0"/>
                <a:shade val="20000"/>
                <a:satMod val="200000"/>
              </a:schemeClr>
              <a:schemeClr val="accent1">
                <a:alpha val="90000"/>
                <a:hueOff val="0"/>
                <a:satOff val="0"/>
                <a:lumOff val="0"/>
                <a:alphaOff val="0"/>
                <a:tint val="12000"/>
                <a:satMod val="190000"/>
              </a:schemeClr>
            </a:duotone>
          </a:blip>
          <a:srcRect/>
          <a:stretch>
            <a:fillRect l="-5000" r="-5000"/>
          </a:stretch>
        </a:blip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dsp:style>
    </dsp:sp>
    <dsp:sp modelId="{8AAF0211-536D-4135-B3AC-B2F2579F84F6}">
      <dsp:nvSpPr>
        <dsp:cNvPr id="0" name=""/>
        <dsp:cNvSpPr/>
      </dsp:nvSpPr>
      <dsp:spPr>
        <a:xfrm>
          <a:off x="2869931" y="0"/>
          <a:ext cx="2783762" cy="4040995"/>
        </a:xfrm>
        <a:prstGeom prst="roundRect">
          <a:avLst>
            <a:gd name="adj" fmla="val 10000"/>
          </a:avLst>
        </a:prstGeom>
        <a:solidFill>
          <a:schemeClr val="accent1">
            <a:alpha val="90000"/>
            <a:hueOff val="0"/>
            <a:satOff val="0"/>
            <a:lumOff val="0"/>
            <a:alphaOff val="-13333"/>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3792" tIns="113792" rIns="113792" bIns="113792" numCol="1" spcCol="1270" anchor="t" anchorCtr="1">
          <a:noAutofit/>
        </a:bodyPr>
        <a:lstStyle/>
        <a:p>
          <a:pPr marL="0" lvl="0" indent="0" algn="ctr" defTabSz="711200">
            <a:lnSpc>
              <a:spcPct val="90000"/>
            </a:lnSpc>
            <a:spcBef>
              <a:spcPct val="0"/>
            </a:spcBef>
            <a:spcAft>
              <a:spcPct val="35000"/>
            </a:spcAft>
            <a:buNone/>
          </a:pPr>
          <a:br>
            <a:rPr lang="de-AT" sz="1600" b="1" kern="1200" dirty="0"/>
          </a:br>
          <a:r>
            <a:rPr lang="de-AT" sz="1600" b="1" kern="1200" dirty="0"/>
            <a:t>Einfach in Kontakt bleiben</a:t>
          </a:r>
          <a:br>
            <a:rPr lang="de-AT" sz="1600" b="1" kern="1200" dirty="0"/>
          </a:br>
          <a:br>
            <a:rPr lang="de-AT" sz="1600" b="1" kern="1200" dirty="0"/>
          </a:br>
          <a:endParaRPr lang="de-AT" sz="1600" kern="1200" dirty="0"/>
        </a:p>
        <a:p>
          <a:pPr marL="114300" lvl="1" indent="-114300" algn="ctr" defTabSz="533400">
            <a:lnSpc>
              <a:spcPct val="100000"/>
            </a:lnSpc>
            <a:spcBef>
              <a:spcPct val="0"/>
            </a:spcBef>
            <a:spcAft>
              <a:spcPct val="15000"/>
            </a:spcAft>
            <a:buNone/>
          </a:pPr>
          <a:r>
            <a:rPr lang="de-AT" sz="1200" kern="1200" dirty="0"/>
            <a:t>   Skype-Videoanrufe sind eine einfache Möglichkeit, persönliche Kontakte zu pflegen. Verabreden Sie sich ganz einfach zu virtuellen Treffen, Lesezirkeln und anderen Aktivitäten – per Smartphone, Tablet oder Desktop.</a:t>
          </a:r>
        </a:p>
      </dsp:txBody>
      <dsp:txXfrm>
        <a:off x="2869931" y="1616398"/>
        <a:ext cx="2783762" cy="1616398"/>
      </dsp:txXfrm>
    </dsp:sp>
    <dsp:sp modelId="{E58B4371-482E-40EB-9088-C5141E15D116}">
      <dsp:nvSpPr>
        <dsp:cNvPr id="0" name=""/>
        <dsp:cNvSpPr/>
      </dsp:nvSpPr>
      <dsp:spPr>
        <a:xfrm>
          <a:off x="3588987" y="242459"/>
          <a:ext cx="1345651" cy="1345651"/>
        </a:xfrm>
        <a:prstGeom prst="ellipse">
          <a:avLst/>
        </a:prstGeom>
        <a:blipFill>
          <a:blip xmlns:r="http://schemas.openxmlformats.org/officeDocument/2006/relationships" r:embed="rId1">
            <a:alphaModFix/>
            <a:duotone>
              <a:schemeClr val="accent1">
                <a:alpha val="90000"/>
                <a:hueOff val="-29297"/>
                <a:satOff val="-756"/>
                <a:lumOff val="3117"/>
                <a:alphaOff val="-13333"/>
                <a:shade val="20000"/>
                <a:satMod val="200000"/>
              </a:schemeClr>
              <a:schemeClr val="accent1">
                <a:alpha val="90000"/>
                <a:hueOff val="-29297"/>
                <a:satOff val="-756"/>
                <a:lumOff val="3117"/>
                <a:alphaOff val="-13333"/>
                <a:tint val="12000"/>
                <a:satMod val="190000"/>
              </a:schemeClr>
            </a:duotone>
            <a:extLst>
              <a:ext uri="{28A0092B-C50C-407E-A947-70E740481C1C}">
                <a14:useLocalDpi xmlns:a14="http://schemas.microsoft.com/office/drawing/2010/main" val="0"/>
              </a:ext>
            </a:extLst>
          </a:blip>
          <a:srcRect/>
          <a:stretch>
            <a:fillRect l="-5000" r="-5000"/>
          </a:stretch>
        </a:blip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dsp:style>
    </dsp:sp>
    <dsp:sp modelId="{863D53C5-FC9D-437B-86B3-FDA2259A61C0}">
      <dsp:nvSpPr>
        <dsp:cNvPr id="0" name=""/>
        <dsp:cNvSpPr/>
      </dsp:nvSpPr>
      <dsp:spPr>
        <a:xfrm>
          <a:off x="5737207" y="0"/>
          <a:ext cx="2783762" cy="4040995"/>
        </a:xfrm>
        <a:prstGeom prst="roundRect">
          <a:avLst>
            <a:gd name="adj" fmla="val 10000"/>
          </a:avLst>
        </a:prstGeom>
        <a:solidFill>
          <a:schemeClr val="accent1">
            <a:alpha val="90000"/>
            <a:hueOff val="0"/>
            <a:satOff val="0"/>
            <a:lumOff val="0"/>
            <a:alphaOff val="-26667"/>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3792" tIns="113792" rIns="113792" bIns="113792" numCol="1" spcCol="1270" anchor="t" anchorCtr="1">
          <a:noAutofit/>
        </a:bodyPr>
        <a:lstStyle/>
        <a:p>
          <a:pPr marL="0" lvl="0" indent="0" algn="ctr" defTabSz="711200">
            <a:lnSpc>
              <a:spcPct val="90000"/>
            </a:lnSpc>
            <a:spcBef>
              <a:spcPct val="0"/>
            </a:spcBef>
            <a:spcAft>
              <a:spcPct val="35000"/>
            </a:spcAft>
            <a:buNone/>
          </a:pPr>
          <a:br>
            <a:rPr lang="de-AT" sz="1600" b="1" kern="1200" dirty="0"/>
          </a:br>
          <a:r>
            <a:rPr lang="de-AT" sz="1600" b="1" kern="1200" dirty="0"/>
            <a:t>Kreative Premium-Inhalte</a:t>
          </a:r>
          <a:br>
            <a:rPr lang="de-AT" sz="1600" b="1" kern="1200" dirty="0"/>
          </a:br>
          <a:br>
            <a:rPr lang="de-AT" sz="1600" b="1" kern="1200" dirty="0"/>
          </a:br>
          <a:endParaRPr lang="de-AT" sz="1600" kern="1200" dirty="0"/>
        </a:p>
        <a:p>
          <a:pPr marL="114300" lvl="1" indent="-114300" algn="ctr" defTabSz="533400">
            <a:lnSpc>
              <a:spcPct val="100000"/>
            </a:lnSpc>
            <a:spcBef>
              <a:spcPct val="0"/>
            </a:spcBef>
            <a:spcAft>
              <a:spcPct val="15000"/>
            </a:spcAft>
            <a:buNone/>
          </a:pPr>
          <a:r>
            <a:rPr lang="de-AT" sz="1200" kern="1200" dirty="0"/>
            <a:t>   Nutzen Sie das große Angebot lizenzgebührenfreier Inhalte, darunter Vorlagen, Agenturfotos, Symbole und Schriftarten.</a:t>
          </a:r>
        </a:p>
      </dsp:txBody>
      <dsp:txXfrm>
        <a:off x="5737207" y="1616398"/>
        <a:ext cx="2783762" cy="1616398"/>
      </dsp:txXfrm>
    </dsp:sp>
    <dsp:sp modelId="{31D4794E-9AF5-4E10-B99F-14C3E2440559}">
      <dsp:nvSpPr>
        <dsp:cNvPr id="0" name=""/>
        <dsp:cNvSpPr/>
      </dsp:nvSpPr>
      <dsp:spPr>
        <a:xfrm>
          <a:off x="6456263" y="242459"/>
          <a:ext cx="1345651" cy="1345651"/>
        </a:xfrm>
        <a:prstGeom prst="ellipse">
          <a:avLst/>
        </a:prstGeom>
        <a:blipFill>
          <a:blip xmlns:r="http://schemas.openxmlformats.org/officeDocument/2006/relationships" r:embed="rId1">
            <a:alphaModFix/>
            <a:lum bright="70000" contrast="-70000"/>
            <a:duotone>
              <a:schemeClr val="accent1">
                <a:alpha val="90000"/>
                <a:hueOff val="-58594"/>
                <a:satOff val="-1511"/>
                <a:lumOff val="6233"/>
                <a:alphaOff val="-26667"/>
                <a:shade val="20000"/>
                <a:satMod val="200000"/>
              </a:schemeClr>
              <a:schemeClr val="accent1">
                <a:alpha val="90000"/>
                <a:hueOff val="-58594"/>
                <a:satOff val="-1511"/>
                <a:lumOff val="6233"/>
                <a:alphaOff val="-26667"/>
                <a:tint val="12000"/>
                <a:satMod val="190000"/>
              </a:schemeClr>
            </a:duotone>
            <a:extLst>
              <a:ext uri="{28A0092B-C50C-407E-A947-70E740481C1C}">
                <a14:useLocalDpi xmlns:a14="http://schemas.microsoft.com/office/drawing/2010/main" val="0"/>
              </a:ext>
            </a:extLst>
          </a:blip>
          <a:srcRect/>
          <a:stretch>
            <a:fillRect l="-5000" r="-5000"/>
          </a:stretch>
        </a:blip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dsp:style>
    </dsp:sp>
    <dsp:sp modelId="{0D91E8ED-3192-4FB9-8CF8-79E5878B6717}">
      <dsp:nvSpPr>
        <dsp:cNvPr id="0" name=""/>
        <dsp:cNvSpPr/>
      </dsp:nvSpPr>
      <dsp:spPr>
        <a:xfrm>
          <a:off x="8604483" y="0"/>
          <a:ext cx="2783762" cy="4040995"/>
        </a:xfrm>
        <a:prstGeom prst="roundRect">
          <a:avLst>
            <a:gd name="adj" fmla="val 10000"/>
          </a:avLst>
        </a:prstGeom>
        <a:solidFill>
          <a:schemeClr val="accent1">
            <a:alpha val="90000"/>
            <a:hueOff val="0"/>
            <a:satOff val="0"/>
            <a:lumOff val="0"/>
            <a:alphaOff val="-4000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3792" tIns="113792" rIns="113792" bIns="113792" numCol="1" spcCol="1270" anchor="t" anchorCtr="1">
          <a:noAutofit/>
        </a:bodyPr>
        <a:lstStyle/>
        <a:p>
          <a:pPr marL="0" lvl="0" indent="0" algn="ctr" defTabSz="711200">
            <a:lnSpc>
              <a:spcPct val="90000"/>
            </a:lnSpc>
            <a:spcBef>
              <a:spcPct val="0"/>
            </a:spcBef>
            <a:spcAft>
              <a:spcPct val="35000"/>
            </a:spcAft>
            <a:buNone/>
          </a:pPr>
          <a:br>
            <a:rPr lang="de-AT" sz="1600" b="1" kern="1200" dirty="0"/>
          </a:br>
          <a:r>
            <a:rPr lang="de-AT" sz="1600" b="1" kern="1200" dirty="0"/>
            <a:t>Fortlaufender </a:t>
          </a:r>
          <a:br>
            <a:rPr lang="de-AT" sz="1600" b="1" kern="1200" dirty="0"/>
          </a:br>
          <a:r>
            <a:rPr lang="de-AT" sz="1600" b="1" kern="1200" dirty="0"/>
            <a:t>technischer Support</a:t>
          </a:r>
          <a:br>
            <a:rPr lang="de-AT" sz="1600" b="1" kern="1200" dirty="0"/>
          </a:br>
          <a:endParaRPr lang="de-AT" sz="1600" kern="1200" dirty="0"/>
        </a:p>
        <a:p>
          <a:pPr marL="114300" lvl="1" indent="-114300" algn="ctr" defTabSz="533400">
            <a:lnSpc>
              <a:spcPct val="100000"/>
            </a:lnSpc>
            <a:spcBef>
              <a:spcPct val="0"/>
            </a:spcBef>
            <a:spcAft>
              <a:spcPct val="15000"/>
            </a:spcAft>
            <a:buNone/>
          </a:pPr>
          <a:r>
            <a:rPr lang="de-AT" sz="1200" kern="1200" dirty="0"/>
            <a:t>   Noch Fragen? Unser einfach zugänglicher technischer Support ist per Chat oder Telefon für Sie da.</a:t>
          </a:r>
        </a:p>
      </dsp:txBody>
      <dsp:txXfrm>
        <a:off x="8604483" y="1616398"/>
        <a:ext cx="2783762" cy="1616398"/>
      </dsp:txXfrm>
    </dsp:sp>
    <dsp:sp modelId="{68EBF5A5-E35A-43A7-B313-EB1F2C95DD8A}">
      <dsp:nvSpPr>
        <dsp:cNvPr id="0" name=""/>
        <dsp:cNvSpPr/>
      </dsp:nvSpPr>
      <dsp:spPr>
        <a:xfrm>
          <a:off x="9323539" y="242459"/>
          <a:ext cx="1345651" cy="1345651"/>
        </a:xfrm>
        <a:prstGeom prst="ellipse">
          <a:avLst/>
        </a:prstGeom>
        <a:blipFill>
          <a:blip xmlns:r="http://schemas.openxmlformats.org/officeDocument/2006/relationships" r:embed="rId1">
            <a:alphaModFix/>
            <a:duotone>
              <a:schemeClr val="accent1">
                <a:alpha val="90000"/>
                <a:hueOff val="-87891"/>
                <a:satOff val="-2267"/>
                <a:lumOff val="9350"/>
                <a:alphaOff val="-40000"/>
                <a:shade val="20000"/>
                <a:satMod val="200000"/>
              </a:schemeClr>
              <a:schemeClr val="accent1">
                <a:alpha val="90000"/>
                <a:hueOff val="-87891"/>
                <a:satOff val="-2267"/>
                <a:lumOff val="9350"/>
                <a:alphaOff val="-40000"/>
                <a:tint val="12000"/>
                <a:satMod val="190000"/>
              </a:schemeClr>
            </a:duotone>
            <a:extLst>
              <a:ext uri="{28A0092B-C50C-407E-A947-70E740481C1C}">
                <a14:useLocalDpi xmlns:a14="http://schemas.microsoft.com/office/drawing/2010/main" val="0"/>
              </a:ext>
            </a:extLst>
          </a:blip>
          <a:srcRect/>
          <a:stretch>
            <a:fillRect l="-5000" r="-5000"/>
          </a:stretch>
        </a:blip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dsp:style>
    </dsp:sp>
    <dsp:sp modelId="{93618BE6-7CF2-4874-997C-9CE61782217D}">
      <dsp:nvSpPr>
        <dsp:cNvPr id="0" name=""/>
        <dsp:cNvSpPr/>
      </dsp:nvSpPr>
      <dsp:spPr>
        <a:xfrm flipH="1">
          <a:off x="5696446" y="3997059"/>
          <a:ext cx="18129" cy="8098"/>
        </a:xfrm>
        <a:prstGeom prst="rect">
          <a:avLst/>
        </a:prstGeom>
        <a:solidFill>
          <a:schemeClr val="accent1">
            <a:tint val="40000"/>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dsp:style>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BA2068-268C-4C92-AA3C-A8515676B898}">
      <dsp:nvSpPr>
        <dsp:cNvPr id="0" name=""/>
        <dsp:cNvSpPr/>
      </dsp:nvSpPr>
      <dsp:spPr>
        <a:xfrm>
          <a:off x="571943" y="636874"/>
          <a:ext cx="1578375" cy="1578375"/>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0163A4-09F5-4F64-ABA2-94319AD9DC32}">
      <dsp:nvSpPr>
        <dsp:cNvPr id="0" name=""/>
        <dsp:cNvSpPr/>
      </dsp:nvSpPr>
      <dsp:spPr>
        <a:xfrm>
          <a:off x="908318" y="973249"/>
          <a:ext cx="905625" cy="905625"/>
        </a:xfrm>
        <a:prstGeom prst="rect">
          <a:avLst/>
        </a:prstGeom>
        <a:solidFill>
          <a:srgbClr val="ED8428"/>
        </a:solid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BFF6318-0C82-4348-8590-5AFC0CA527C0}">
      <dsp:nvSpPr>
        <dsp:cNvPr id="0" name=""/>
        <dsp:cNvSpPr/>
      </dsp:nvSpPr>
      <dsp:spPr>
        <a:xfrm>
          <a:off x="67380" y="2706874"/>
          <a:ext cx="2587500" cy="10954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de-AT" sz="1600" b="1" i="0" u="none" strike="noStrike" kern="1200" cap="all" baseline="0" noProof="0" dirty="0">
              <a:solidFill>
                <a:schemeClr val="accent1"/>
              </a:solidFill>
              <a:latin typeface="Franklin Gothic Book"/>
            </a:rPr>
            <a:t>Gemeinsam an Projekten arbeiten</a:t>
          </a:r>
        </a:p>
        <a:p>
          <a:pPr marL="0" lvl="0" indent="0" defTabSz="711200">
            <a:lnSpc>
              <a:spcPct val="100000"/>
            </a:lnSpc>
            <a:spcBef>
              <a:spcPct val="0"/>
            </a:spcBef>
            <a:spcAft>
              <a:spcPct val="35000"/>
            </a:spcAft>
            <a:buNone/>
            <a:defRPr cap="all"/>
          </a:pPr>
          <a:endParaRPr lang="de-AT" sz="1600" b="1" i="0" u="none" strike="noStrike" kern="1200" cap="all" baseline="0" noProof="0" dirty="0">
            <a:solidFill>
              <a:schemeClr val="accent1"/>
            </a:solidFill>
            <a:latin typeface="Franklin Gothic Book"/>
          </a:endParaRPr>
        </a:p>
        <a:p>
          <a:pPr marL="0" lvl="0" indent="0" algn="ctr" defTabSz="711200">
            <a:spcBef>
              <a:spcPct val="0"/>
            </a:spcBef>
            <a:spcAft>
              <a:spcPct val="35000"/>
            </a:spcAft>
            <a:buNone/>
          </a:pPr>
          <a:endParaRPr lang="de-AT" sz="1600" b="1" i="0" u="none" strike="noStrike" kern="1200" cap="all" baseline="0" noProof="0" dirty="0">
            <a:solidFill>
              <a:schemeClr val="accent1"/>
            </a:solidFill>
            <a:latin typeface="Franklin Gothic Book"/>
          </a:endParaRPr>
        </a:p>
      </dsp:txBody>
      <dsp:txXfrm>
        <a:off x="67380" y="2706874"/>
        <a:ext cx="2587500" cy="1095468"/>
      </dsp:txXfrm>
    </dsp:sp>
    <dsp:sp modelId="{3976AE6E-2236-427B-B378-DCFE086277B3}">
      <dsp:nvSpPr>
        <dsp:cNvPr id="0" name=""/>
        <dsp:cNvSpPr/>
      </dsp:nvSpPr>
      <dsp:spPr>
        <a:xfrm>
          <a:off x="3612256" y="636874"/>
          <a:ext cx="1578375" cy="1578375"/>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96C481-B88A-482B-A413-7370660E4A7D}">
      <dsp:nvSpPr>
        <dsp:cNvPr id="0" name=""/>
        <dsp:cNvSpPr/>
      </dsp:nvSpPr>
      <dsp:spPr>
        <a:xfrm>
          <a:off x="3948631" y="973249"/>
          <a:ext cx="905625" cy="905625"/>
        </a:xfrm>
        <a:prstGeom prst="rect">
          <a:avLst/>
        </a:prstGeom>
        <a:solidFill>
          <a:srgbClr val="ED8428"/>
        </a:solid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A866734-E1FA-4B9F-9473-2C2A9DBB7BAE}">
      <dsp:nvSpPr>
        <dsp:cNvPr id="0" name=""/>
        <dsp:cNvSpPr/>
      </dsp:nvSpPr>
      <dsp:spPr>
        <a:xfrm>
          <a:off x="3107693" y="2706874"/>
          <a:ext cx="2587500" cy="10954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de-AT" sz="1600" b="1" kern="1200" dirty="0"/>
            <a:t>Schnell zum professionellen Design</a:t>
          </a:r>
        </a:p>
      </dsp:txBody>
      <dsp:txXfrm>
        <a:off x="3107693" y="2706874"/>
        <a:ext cx="2587500" cy="1095468"/>
      </dsp:txXfrm>
    </dsp:sp>
    <dsp:sp modelId="{056B95F1-9885-4945-88CA-2897C6689901}">
      <dsp:nvSpPr>
        <dsp:cNvPr id="0" name=""/>
        <dsp:cNvSpPr/>
      </dsp:nvSpPr>
      <dsp:spPr>
        <a:xfrm>
          <a:off x="6652568" y="636874"/>
          <a:ext cx="1578375" cy="1578375"/>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247A58A-6563-4E07-B62F-0A74E192E4A6}">
      <dsp:nvSpPr>
        <dsp:cNvPr id="0" name=""/>
        <dsp:cNvSpPr/>
      </dsp:nvSpPr>
      <dsp:spPr>
        <a:xfrm>
          <a:off x="6988943" y="973249"/>
          <a:ext cx="905625" cy="905625"/>
        </a:xfrm>
        <a:prstGeom prst="rect">
          <a:avLst/>
        </a:prstGeom>
        <a:solidFill>
          <a:srgbClr val="ED8428"/>
        </a:solid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D633CB9-C9C4-40E6-9232-80E71F7006CE}">
      <dsp:nvSpPr>
        <dsp:cNvPr id="0" name=""/>
        <dsp:cNvSpPr/>
      </dsp:nvSpPr>
      <dsp:spPr>
        <a:xfrm>
          <a:off x="6148006" y="2706874"/>
          <a:ext cx="2587500" cy="10954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de-AT" sz="1600" b="1" kern="1200" dirty="0"/>
            <a:t>Tipps von Experten erhalten</a:t>
          </a:r>
          <a:endParaRPr lang="de-AT" sz="1200" kern="1200" dirty="0"/>
        </a:p>
      </dsp:txBody>
      <dsp:txXfrm>
        <a:off x="6148006" y="2706874"/>
        <a:ext cx="2587500" cy="1095468"/>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E91554-FF0A-4F53-8AA3-26CBE75E82E5}">
      <dsp:nvSpPr>
        <dsp:cNvPr id="0" name=""/>
        <dsp:cNvSpPr/>
      </dsp:nvSpPr>
      <dsp:spPr>
        <a:xfrm>
          <a:off x="837403" y="250576"/>
          <a:ext cx="4193552" cy="1310485"/>
        </a:xfrm>
        <a:prstGeom prst="rect">
          <a:avLst/>
        </a:prstGeom>
        <a:solidFill>
          <a:schemeClr val="lt1">
            <a:alpha val="4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87635" tIns="60960" rIns="60960" bIns="60960" numCol="1" spcCol="1270" anchor="t" anchorCtr="0">
          <a:noAutofit/>
        </a:bodyPr>
        <a:lstStyle/>
        <a:p>
          <a:pPr marL="0" lvl="0" indent="0" algn="l" defTabSz="711200">
            <a:lnSpc>
              <a:spcPct val="90000"/>
            </a:lnSpc>
            <a:spcBef>
              <a:spcPct val="0"/>
            </a:spcBef>
            <a:spcAft>
              <a:spcPct val="35000"/>
            </a:spcAft>
            <a:buNone/>
          </a:pPr>
          <a:br>
            <a:rPr lang="de-AT" sz="1600" b="1" i="0" u="none" strike="noStrike" kern="1200" cap="none" baseline="0" noProof="0" dirty="0">
              <a:latin typeface="Franklin Gothic Book"/>
            </a:rPr>
          </a:br>
          <a:r>
            <a:rPr lang="de-AT" sz="1600" b="1" i="0" u="none" strike="noStrike" kern="1200" cap="none" baseline="0" noProof="0" dirty="0">
              <a:latin typeface="Franklin Gothic Book"/>
            </a:rPr>
            <a:t>Microsoft SharePoint Tech Community</a:t>
          </a:r>
          <a:endParaRPr lang="de-DE" sz="1600" b="1" i="0" u="none" strike="noStrike" kern="1200" cap="none" baseline="0" noProof="0" dirty="0">
            <a:latin typeface="Franklin Gothic Book"/>
          </a:endParaRPr>
        </a:p>
        <a:p>
          <a:pPr marL="114300" lvl="1" indent="-114300" algn="l" defTabSz="622300">
            <a:lnSpc>
              <a:spcPct val="90000"/>
            </a:lnSpc>
            <a:spcBef>
              <a:spcPct val="0"/>
            </a:spcBef>
            <a:spcAft>
              <a:spcPct val="15000"/>
            </a:spcAft>
            <a:buNone/>
          </a:pPr>
          <a:r>
            <a:rPr lang="de-DE" sz="1400" kern="1200" dirty="0"/>
            <a:t>   Teams bietet Teamarbeit, Besprechungen, Telefonanrufe und Business-Anwendungen an einem Ort.</a:t>
          </a:r>
          <a:endParaRPr lang="de-DE" sz="1400" b="1" i="0" u="none" strike="noStrike" kern="1200" cap="all" baseline="0" noProof="0" dirty="0">
            <a:latin typeface="Franklin Gothic Book"/>
          </a:endParaRPr>
        </a:p>
      </dsp:txBody>
      <dsp:txXfrm>
        <a:off x="837403" y="250576"/>
        <a:ext cx="4193552" cy="1310485"/>
      </dsp:txXfrm>
    </dsp:sp>
    <dsp:sp modelId="{55D6EB21-1129-4B36-81A9-AD86165085D2}">
      <dsp:nvSpPr>
        <dsp:cNvPr id="0" name=""/>
        <dsp:cNvSpPr/>
      </dsp:nvSpPr>
      <dsp:spPr>
        <a:xfrm>
          <a:off x="662671" y="61283"/>
          <a:ext cx="917339" cy="1376009"/>
        </a:xfrm>
        <a:prstGeom prst="rect">
          <a:avLst/>
        </a:prstGeom>
        <a:solidFill>
          <a:schemeClr val="accent1"/>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01615A-CF96-44E7-B4B9-F00B15C6E496}">
      <dsp:nvSpPr>
        <dsp:cNvPr id="0" name=""/>
        <dsp:cNvSpPr/>
      </dsp:nvSpPr>
      <dsp:spPr>
        <a:xfrm>
          <a:off x="5415010" y="250576"/>
          <a:ext cx="4193552" cy="1310485"/>
        </a:xfrm>
        <a:prstGeom prst="rect">
          <a:avLst/>
        </a:prstGeom>
        <a:solidFill>
          <a:schemeClr val="lt1">
            <a:alpha val="4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87635" tIns="60960" rIns="60960" bIns="60960" numCol="1" spcCol="1270" anchor="t" anchorCtr="0">
          <a:noAutofit/>
        </a:bodyPr>
        <a:lstStyle/>
        <a:p>
          <a:pPr marL="0" lvl="0" indent="0" algn="l" defTabSz="711200">
            <a:lnSpc>
              <a:spcPct val="90000"/>
            </a:lnSpc>
            <a:spcBef>
              <a:spcPct val="0"/>
            </a:spcBef>
            <a:spcAft>
              <a:spcPct val="35000"/>
            </a:spcAft>
            <a:buNone/>
          </a:pPr>
          <a:br>
            <a:rPr lang="de-AT" sz="1600" b="1" kern="1200" dirty="0"/>
          </a:br>
          <a:r>
            <a:rPr lang="de-AT" sz="1600" b="1" kern="1200" dirty="0"/>
            <a:t>Ressourcen für SharePoint-Entwickler</a:t>
          </a:r>
          <a:endParaRPr lang="de-DE" sz="1600" b="1" kern="1200" dirty="0"/>
        </a:p>
        <a:p>
          <a:pPr marL="114300" lvl="1" indent="-114300" algn="l" defTabSz="622300">
            <a:lnSpc>
              <a:spcPct val="90000"/>
            </a:lnSpc>
            <a:spcBef>
              <a:spcPct val="0"/>
            </a:spcBef>
            <a:spcAft>
              <a:spcPct val="15000"/>
            </a:spcAft>
            <a:buNone/>
          </a:pPr>
          <a:r>
            <a:rPr lang="de-DE" sz="1400" b="0" kern="1200" dirty="0"/>
            <a:t>   Erleichtern Sie Ihren Mitarbeitern die Arbeit mit einfach zugänglichen Informationen und Fachwissen.</a:t>
          </a:r>
        </a:p>
      </dsp:txBody>
      <dsp:txXfrm>
        <a:off x="5415010" y="250576"/>
        <a:ext cx="4193552" cy="1310485"/>
      </dsp:txXfrm>
    </dsp:sp>
    <dsp:sp modelId="{8577A454-5768-48B0-9315-6A4ADFA843A9}">
      <dsp:nvSpPr>
        <dsp:cNvPr id="0" name=""/>
        <dsp:cNvSpPr/>
      </dsp:nvSpPr>
      <dsp:spPr>
        <a:xfrm>
          <a:off x="5240279" y="61283"/>
          <a:ext cx="917339" cy="1376009"/>
        </a:xfrm>
        <a:prstGeom prst="rect">
          <a:avLst/>
        </a:prstGeom>
        <a:solidFill>
          <a:schemeClr val="accent1"/>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A21020F-751B-440C-9DF2-7F0E92005971}">
      <dsp:nvSpPr>
        <dsp:cNvPr id="0" name=""/>
        <dsp:cNvSpPr/>
      </dsp:nvSpPr>
      <dsp:spPr>
        <a:xfrm>
          <a:off x="837403" y="1900331"/>
          <a:ext cx="4193552" cy="1310485"/>
        </a:xfrm>
        <a:prstGeom prst="rect">
          <a:avLst/>
        </a:prstGeom>
        <a:solidFill>
          <a:schemeClr val="lt1">
            <a:alpha val="4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87635" tIns="60960" rIns="60960" bIns="60960" numCol="1" spcCol="1270" anchor="t" anchorCtr="0">
          <a:noAutofit/>
        </a:bodyPr>
        <a:lstStyle/>
        <a:p>
          <a:pPr marL="0" lvl="0" indent="0" algn="l" defTabSz="711200">
            <a:lnSpc>
              <a:spcPct val="90000"/>
            </a:lnSpc>
            <a:spcBef>
              <a:spcPct val="0"/>
            </a:spcBef>
            <a:spcAft>
              <a:spcPct val="35000"/>
            </a:spcAft>
            <a:buNone/>
          </a:pPr>
          <a:br>
            <a:rPr lang="de-AT" sz="1600" b="1" kern="1200" dirty="0"/>
          </a:br>
          <a:r>
            <a:rPr lang="de-AT" sz="1600" b="1" kern="1200" dirty="0"/>
            <a:t>Office Hybrid Cloud</a:t>
          </a:r>
          <a:endParaRPr lang="de-DE" sz="1600" b="1" kern="1200" dirty="0"/>
        </a:p>
        <a:p>
          <a:pPr marL="114300" lvl="1" indent="-114300" algn="l" defTabSz="622300">
            <a:lnSpc>
              <a:spcPct val="90000"/>
            </a:lnSpc>
            <a:spcBef>
              <a:spcPct val="0"/>
            </a:spcBef>
            <a:spcAft>
              <a:spcPct val="15000"/>
            </a:spcAft>
            <a:buNone/>
          </a:pPr>
          <a:r>
            <a:rPr lang="de-AT" sz="1400" kern="1200" dirty="0"/>
            <a:t>   </a:t>
          </a:r>
          <a:r>
            <a:rPr lang="de-DE" sz="1400" kern="1200" dirty="0"/>
            <a:t>Wechseln Sie mithilfe leistungsfähiger mobiler Apps nahtlos zwischen Computer und Mobilgeräten.</a:t>
          </a:r>
          <a:endParaRPr lang="de-DE" sz="1400" b="1" kern="1200" dirty="0"/>
        </a:p>
      </dsp:txBody>
      <dsp:txXfrm>
        <a:off x="837403" y="1900331"/>
        <a:ext cx="4193552" cy="1310485"/>
      </dsp:txXfrm>
    </dsp:sp>
    <dsp:sp modelId="{249952D7-3F7F-41A9-99E2-D725EF4286F8}">
      <dsp:nvSpPr>
        <dsp:cNvPr id="0" name=""/>
        <dsp:cNvSpPr/>
      </dsp:nvSpPr>
      <dsp:spPr>
        <a:xfrm>
          <a:off x="662671" y="1711039"/>
          <a:ext cx="917339" cy="1376009"/>
        </a:xfrm>
        <a:prstGeom prst="rect">
          <a:avLst/>
        </a:prstGeom>
        <a:solidFill>
          <a:srgbClr val="ED8428"/>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9F3255-CF6A-44B5-A6C4-778EE5B2A8FA}">
      <dsp:nvSpPr>
        <dsp:cNvPr id="0" name=""/>
        <dsp:cNvSpPr/>
      </dsp:nvSpPr>
      <dsp:spPr>
        <a:xfrm>
          <a:off x="5415010" y="1900331"/>
          <a:ext cx="4193552" cy="1310485"/>
        </a:xfrm>
        <a:prstGeom prst="rect">
          <a:avLst/>
        </a:prstGeom>
        <a:solidFill>
          <a:schemeClr val="lt1">
            <a:alpha val="4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87635" tIns="60960" rIns="60960" bIns="60960" numCol="1" spcCol="1270" anchor="t" anchorCtr="0">
          <a:noAutofit/>
        </a:bodyPr>
        <a:lstStyle/>
        <a:p>
          <a:pPr marL="0" lvl="0" indent="0" algn="l" defTabSz="711200">
            <a:lnSpc>
              <a:spcPct val="90000"/>
            </a:lnSpc>
            <a:spcBef>
              <a:spcPct val="0"/>
            </a:spcBef>
            <a:spcAft>
              <a:spcPct val="35000"/>
            </a:spcAft>
            <a:buNone/>
          </a:pPr>
          <a:br>
            <a:rPr lang="de-AT" sz="1600" b="1" kern="1200" dirty="0"/>
          </a:br>
          <a:r>
            <a:rPr lang="de-AT" sz="1600" b="1" kern="1200" dirty="0"/>
            <a:t>SharePoint </a:t>
          </a:r>
          <a:r>
            <a:rPr lang="de-AT" sz="1600" b="1" kern="1200" dirty="0" err="1"/>
            <a:t>UserVoice</a:t>
          </a:r>
          <a:endParaRPr lang="de-DE" sz="1600" b="1" kern="1200" dirty="0"/>
        </a:p>
        <a:p>
          <a:pPr marL="114300" lvl="1" indent="-114300" algn="l" defTabSz="622300">
            <a:lnSpc>
              <a:spcPct val="90000"/>
            </a:lnSpc>
            <a:spcBef>
              <a:spcPct val="0"/>
            </a:spcBef>
            <a:spcAft>
              <a:spcPct val="15000"/>
            </a:spcAft>
            <a:buNone/>
          </a:pPr>
          <a:r>
            <a:rPr lang="de-AT" sz="1400" kern="1200" dirty="0"/>
            <a:t>   </a:t>
          </a:r>
          <a:r>
            <a:rPr lang="de-DE" sz="1400" kern="1200" dirty="0"/>
            <a:t>Bilden Sie alle verbundenen Geräte in einer transparenten "End-</a:t>
          </a:r>
          <a:r>
            <a:rPr lang="de-DE" sz="1400" kern="1200" dirty="0" err="1"/>
            <a:t>to</a:t>
          </a:r>
          <a:r>
            <a:rPr lang="de-DE" sz="1400" kern="1200" dirty="0"/>
            <a:t>-End"-Verwaltungslösung ab.</a:t>
          </a:r>
          <a:endParaRPr lang="de-DE" sz="1400" b="1" kern="1200" dirty="0"/>
        </a:p>
      </dsp:txBody>
      <dsp:txXfrm>
        <a:off x="5415010" y="1900331"/>
        <a:ext cx="4193552" cy="1310485"/>
      </dsp:txXfrm>
    </dsp:sp>
    <dsp:sp modelId="{9863BA8D-6BC5-4860-B2F0-1EB7574E972F}">
      <dsp:nvSpPr>
        <dsp:cNvPr id="0" name=""/>
        <dsp:cNvSpPr/>
      </dsp:nvSpPr>
      <dsp:spPr>
        <a:xfrm>
          <a:off x="5240279" y="1711039"/>
          <a:ext cx="917339" cy="1376009"/>
        </a:xfrm>
        <a:prstGeom prst="rect">
          <a:avLst/>
        </a:prstGeom>
        <a:solidFill>
          <a:srgbClr val="ED8428"/>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A508204-D201-40C5-845D-0286914BAE0F}">
      <dsp:nvSpPr>
        <dsp:cNvPr id="0" name=""/>
        <dsp:cNvSpPr/>
      </dsp:nvSpPr>
      <dsp:spPr>
        <a:xfrm>
          <a:off x="837403" y="3550086"/>
          <a:ext cx="4193552" cy="1310485"/>
        </a:xfrm>
        <a:prstGeom prst="rect">
          <a:avLst/>
        </a:prstGeom>
        <a:solidFill>
          <a:schemeClr val="lt1">
            <a:alpha val="4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87635" tIns="60960" rIns="60960" bIns="60960" numCol="1" spcCol="1270" anchor="t" anchorCtr="0">
          <a:noAutofit/>
        </a:bodyPr>
        <a:lstStyle/>
        <a:p>
          <a:pPr marL="0" lvl="0" indent="0" algn="l" defTabSz="711200">
            <a:lnSpc>
              <a:spcPct val="90000"/>
            </a:lnSpc>
            <a:spcBef>
              <a:spcPct val="0"/>
            </a:spcBef>
            <a:spcAft>
              <a:spcPct val="35000"/>
            </a:spcAft>
            <a:buNone/>
          </a:pPr>
          <a:br>
            <a:rPr lang="de-AT" sz="1600" b="1" kern="1200" dirty="0"/>
          </a:br>
          <a:r>
            <a:rPr lang="de-AT" sz="1600" b="1" kern="1200" dirty="0" err="1"/>
            <a:t>FastTrack</a:t>
          </a:r>
          <a:r>
            <a:rPr lang="de-AT" sz="1600" b="1" kern="1200" dirty="0"/>
            <a:t>-Produktivitätsbibliothek</a:t>
          </a:r>
          <a:endParaRPr lang="de-DE" sz="1600" b="1" kern="1200" dirty="0"/>
        </a:p>
        <a:p>
          <a:pPr marL="114300" lvl="1" indent="-114300" algn="l" defTabSz="622300">
            <a:lnSpc>
              <a:spcPct val="90000"/>
            </a:lnSpc>
            <a:spcBef>
              <a:spcPct val="0"/>
            </a:spcBef>
            <a:spcAft>
              <a:spcPct val="15000"/>
            </a:spcAft>
            <a:buNone/>
          </a:pPr>
          <a:r>
            <a:rPr lang="de-AT" sz="1400" kern="1200" dirty="0"/>
            <a:t>   </a:t>
          </a:r>
          <a:r>
            <a:rPr lang="de-DE" sz="1400" kern="1200" dirty="0"/>
            <a:t>Intelligente Funktionen sorgen für mehr Kreativität, neue Erkenntnisse und personalisierte Unterstützung.</a:t>
          </a:r>
          <a:endParaRPr lang="de-DE" sz="1400" b="1" kern="1200" dirty="0"/>
        </a:p>
      </dsp:txBody>
      <dsp:txXfrm>
        <a:off x="837403" y="3550086"/>
        <a:ext cx="4193552" cy="1310485"/>
      </dsp:txXfrm>
    </dsp:sp>
    <dsp:sp modelId="{46173C08-1A3F-407A-A350-34FA4B3EE17D}">
      <dsp:nvSpPr>
        <dsp:cNvPr id="0" name=""/>
        <dsp:cNvSpPr/>
      </dsp:nvSpPr>
      <dsp:spPr>
        <a:xfrm>
          <a:off x="662671" y="3360794"/>
          <a:ext cx="917339" cy="1376009"/>
        </a:xfrm>
        <a:prstGeom prst="rect">
          <a:avLst/>
        </a:prstGeom>
        <a:solidFill>
          <a:srgbClr val="ED8428"/>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4414680-D71C-4C88-91AB-1449B0D0DBDE}">
      <dsp:nvSpPr>
        <dsp:cNvPr id="0" name=""/>
        <dsp:cNvSpPr/>
      </dsp:nvSpPr>
      <dsp:spPr>
        <a:xfrm>
          <a:off x="5415010" y="3550086"/>
          <a:ext cx="4193552" cy="1310485"/>
        </a:xfrm>
        <a:prstGeom prst="rect">
          <a:avLst/>
        </a:prstGeom>
        <a:solidFill>
          <a:schemeClr val="lt1">
            <a:alpha val="4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87635" tIns="60960" rIns="60960" bIns="60960" numCol="1" spcCol="1270" anchor="t" anchorCtr="0">
          <a:noAutofit/>
        </a:bodyPr>
        <a:lstStyle/>
        <a:p>
          <a:pPr marL="0" lvl="0" indent="0" algn="l" defTabSz="711200">
            <a:lnSpc>
              <a:spcPct val="90000"/>
            </a:lnSpc>
            <a:spcBef>
              <a:spcPct val="0"/>
            </a:spcBef>
            <a:spcAft>
              <a:spcPct val="35000"/>
            </a:spcAft>
            <a:buNone/>
          </a:pPr>
          <a:br>
            <a:rPr lang="de-AT" sz="1600" b="1" kern="1200" dirty="0"/>
          </a:br>
          <a:r>
            <a:rPr lang="de-AT" sz="1600" b="1" kern="1200" dirty="0"/>
            <a:t>SharePoint-Schulungen</a:t>
          </a:r>
          <a:endParaRPr lang="de-DE" sz="1600" b="1" kern="1200" dirty="0"/>
        </a:p>
        <a:p>
          <a:pPr marL="114300" lvl="1" indent="-114300" algn="l" defTabSz="622300">
            <a:lnSpc>
              <a:spcPct val="90000"/>
            </a:lnSpc>
            <a:spcBef>
              <a:spcPct val="0"/>
            </a:spcBef>
            <a:spcAft>
              <a:spcPct val="15000"/>
            </a:spcAft>
            <a:buNone/>
          </a:pPr>
          <a:r>
            <a:rPr lang="de-AT" sz="1400" kern="1200" dirty="0"/>
            <a:t>   </a:t>
          </a:r>
          <a:r>
            <a:rPr lang="de-DE" sz="1400" kern="1200" dirty="0"/>
            <a:t>Microsoft Cloud bietet moderne Sicherheit, Risikokontrolle und die Einhaltung von Compliance-Standards.</a:t>
          </a:r>
          <a:endParaRPr lang="de-DE" sz="1400" b="1" kern="1200" dirty="0"/>
        </a:p>
      </dsp:txBody>
      <dsp:txXfrm>
        <a:off x="5415010" y="3550086"/>
        <a:ext cx="4193552" cy="1310485"/>
      </dsp:txXfrm>
    </dsp:sp>
    <dsp:sp modelId="{F81D5091-F6E6-4060-AD82-0AA6947E8BA4}">
      <dsp:nvSpPr>
        <dsp:cNvPr id="0" name=""/>
        <dsp:cNvSpPr/>
      </dsp:nvSpPr>
      <dsp:spPr>
        <a:xfrm>
          <a:off x="5240279" y="3360794"/>
          <a:ext cx="917339" cy="1376009"/>
        </a:xfrm>
        <a:prstGeom prst="rect">
          <a:avLst/>
        </a:prstGeom>
        <a:solidFill>
          <a:srgbClr val="ED8428"/>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03DC41-DB3C-42F3-97B9-0C7CD5253912}">
      <dsp:nvSpPr>
        <dsp:cNvPr id="0" name=""/>
        <dsp:cNvSpPr/>
      </dsp:nvSpPr>
      <dsp:spPr>
        <a:xfrm>
          <a:off x="2226216" y="320149"/>
          <a:ext cx="772860" cy="772860"/>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29F96FC-6F61-4A13-B661-3045A51F04BA}">
      <dsp:nvSpPr>
        <dsp:cNvPr id="0" name=""/>
        <dsp:cNvSpPr/>
      </dsp:nvSpPr>
      <dsp:spPr>
        <a:xfrm>
          <a:off x="2299700" y="397701"/>
          <a:ext cx="618288" cy="618288"/>
        </a:xfrm>
        <a:prstGeom prst="chord">
          <a:avLst>
            <a:gd name="adj1" fmla="val 16200000"/>
            <a:gd name="adj2" fmla="val 1620000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BBA7A7-B96C-479D-9799-522ABDEC9D7D}">
      <dsp:nvSpPr>
        <dsp:cNvPr id="0" name=""/>
        <dsp:cNvSpPr/>
      </dsp:nvSpPr>
      <dsp:spPr>
        <a:xfrm>
          <a:off x="3088278" y="851081"/>
          <a:ext cx="6278050" cy="22276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t" anchorCtr="0">
          <a:noAutofit/>
        </a:bodyPr>
        <a:lstStyle/>
        <a:p>
          <a:pPr marL="0" lvl="0" indent="0" algn="l" defTabSz="622300" rtl="0">
            <a:lnSpc>
              <a:spcPct val="100000"/>
            </a:lnSpc>
            <a:spcBef>
              <a:spcPct val="0"/>
            </a:spcBef>
            <a:spcAft>
              <a:spcPct val="35000"/>
            </a:spcAft>
            <a:buNone/>
          </a:pPr>
          <a:r>
            <a:rPr lang="de-DE" sz="1400" kern="1200" dirty="0"/>
            <a:t>Möchten Sie Ihre Newsletter oder Dokumente einer größeren Zielgruppe präsentieren? Dann wandeln Sie Ihr Word-Dokument ganz einfach in das Webformat um.</a:t>
          </a:r>
          <a:endParaRPr lang="de-DE" sz="1400" kern="1200" dirty="0">
            <a:latin typeface="Franklin Gothic Book"/>
          </a:endParaRPr>
        </a:p>
      </dsp:txBody>
      <dsp:txXfrm>
        <a:off x="3088278" y="851081"/>
        <a:ext cx="6278050" cy="2227604"/>
      </dsp:txXfrm>
    </dsp:sp>
    <dsp:sp modelId="{EA5713A7-20F7-4982-AEBE-4A0ACDB414EB}">
      <dsp:nvSpPr>
        <dsp:cNvPr id="0" name=""/>
        <dsp:cNvSpPr/>
      </dsp:nvSpPr>
      <dsp:spPr>
        <a:xfrm>
          <a:off x="3152651" y="222726"/>
          <a:ext cx="5945725" cy="460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b" anchorCtr="0">
          <a:noAutofit/>
        </a:bodyPr>
        <a:lstStyle/>
        <a:p>
          <a:pPr marL="0" lvl="0" indent="0" algn="l" defTabSz="622300" rtl="0">
            <a:lnSpc>
              <a:spcPct val="90000"/>
            </a:lnSpc>
            <a:spcBef>
              <a:spcPct val="0"/>
            </a:spcBef>
            <a:spcAft>
              <a:spcPct val="35000"/>
            </a:spcAft>
            <a:buNone/>
            <a:defRPr b="1"/>
          </a:pPr>
          <a:r>
            <a:rPr lang="de-AT" sz="1400" b="1" kern="1200" dirty="0"/>
            <a:t>Dokumente in Webseiten umwandeln</a:t>
          </a:r>
        </a:p>
      </dsp:txBody>
      <dsp:txXfrm>
        <a:off x="3152651" y="222726"/>
        <a:ext cx="5945725" cy="460539"/>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03DC41-DB3C-42F3-97B9-0C7CD5253912}">
      <dsp:nvSpPr>
        <dsp:cNvPr id="0" name=""/>
        <dsp:cNvSpPr/>
      </dsp:nvSpPr>
      <dsp:spPr>
        <a:xfrm>
          <a:off x="2226216" y="320149"/>
          <a:ext cx="772860" cy="772860"/>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29F96FC-6F61-4A13-B661-3045A51F04BA}">
      <dsp:nvSpPr>
        <dsp:cNvPr id="0" name=""/>
        <dsp:cNvSpPr/>
      </dsp:nvSpPr>
      <dsp:spPr>
        <a:xfrm>
          <a:off x="2299700" y="397701"/>
          <a:ext cx="618288" cy="618288"/>
        </a:xfrm>
        <a:prstGeom prst="chord">
          <a:avLst>
            <a:gd name="adj1" fmla="val 16200000"/>
            <a:gd name="adj2" fmla="val 1620000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BBA7A7-B96C-479D-9799-522ABDEC9D7D}">
      <dsp:nvSpPr>
        <dsp:cNvPr id="0" name=""/>
        <dsp:cNvSpPr/>
      </dsp:nvSpPr>
      <dsp:spPr>
        <a:xfrm>
          <a:off x="3150227" y="855797"/>
          <a:ext cx="6870656" cy="22276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t" anchorCtr="0">
          <a:noAutofit/>
        </a:bodyPr>
        <a:lstStyle/>
        <a:p>
          <a:pPr marL="0" lvl="0" indent="0" algn="l" defTabSz="622300" rtl="0">
            <a:lnSpc>
              <a:spcPct val="100000"/>
            </a:lnSpc>
            <a:spcBef>
              <a:spcPct val="0"/>
            </a:spcBef>
            <a:spcAft>
              <a:spcPct val="35000"/>
            </a:spcAft>
            <a:buNone/>
          </a:pPr>
          <a:r>
            <a:rPr lang="de-DE" sz="1400" kern="1200" dirty="0"/>
            <a:t>Arbeiten Sie weltweit im Team. Ein Klick genügt, um Dokumente in andere Sprachen zu übersetzen.</a:t>
          </a:r>
          <a:endParaRPr lang="de-DE" sz="1400" kern="1200" dirty="0">
            <a:latin typeface="Franklin Gothic Book"/>
          </a:endParaRPr>
        </a:p>
      </dsp:txBody>
      <dsp:txXfrm>
        <a:off x="3150227" y="855797"/>
        <a:ext cx="6870656" cy="2227604"/>
      </dsp:txXfrm>
    </dsp:sp>
    <dsp:sp modelId="{EA5713A7-20F7-4982-AEBE-4A0ACDB414EB}">
      <dsp:nvSpPr>
        <dsp:cNvPr id="0" name=""/>
        <dsp:cNvSpPr/>
      </dsp:nvSpPr>
      <dsp:spPr>
        <a:xfrm>
          <a:off x="3152651" y="222726"/>
          <a:ext cx="5945725" cy="460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b" anchorCtr="0">
          <a:noAutofit/>
        </a:bodyPr>
        <a:lstStyle/>
        <a:p>
          <a:pPr marL="0" lvl="0" indent="0" algn="l" defTabSz="622300" rtl="0">
            <a:lnSpc>
              <a:spcPct val="90000"/>
            </a:lnSpc>
            <a:spcBef>
              <a:spcPct val="0"/>
            </a:spcBef>
            <a:spcAft>
              <a:spcPct val="35000"/>
            </a:spcAft>
            <a:buNone/>
            <a:defRPr b="1"/>
          </a:pPr>
          <a:r>
            <a:rPr lang="de-AT" sz="1400" b="1" kern="1200" dirty="0"/>
            <a:t>Echtzeit-Übersetzung mit einem Klick</a:t>
          </a:r>
        </a:p>
      </dsp:txBody>
      <dsp:txXfrm>
        <a:off x="3152651" y="222726"/>
        <a:ext cx="5945725" cy="460539"/>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03DC41-DB3C-42F3-97B9-0C7CD5253912}">
      <dsp:nvSpPr>
        <dsp:cNvPr id="0" name=""/>
        <dsp:cNvSpPr/>
      </dsp:nvSpPr>
      <dsp:spPr>
        <a:xfrm>
          <a:off x="2226216" y="320149"/>
          <a:ext cx="772860" cy="772860"/>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29F96FC-6F61-4A13-B661-3045A51F04BA}">
      <dsp:nvSpPr>
        <dsp:cNvPr id="0" name=""/>
        <dsp:cNvSpPr/>
      </dsp:nvSpPr>
      <dsp:spPr>
        <a:xfrm>
          <a:off x="2299700" y="397701"/>
          <a:ext cx="618288" cy="618288"/>
        </a:xfrm>
        <a:prstGeom prst="chord">
          <a:avLst>
            <a:gd name="adj1" fmla="val 16200000"/>
            <a:gd name="adj2" fmla="val 1620000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BBA7A7-B96C-479D-9799-522ABDEC9D7D}">
      <dsp:nvSpPr>
        <dsp:cNvPr id="0" name=""/>
        <dsp:cNvSpPr/>
      </dsp:nvSpPr>
      <dsp:spPr>
        <a:xfrm>
          <a:off x="3088278" y="851081"/>
          <a:ext cx="6278050" cy="22276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t" anchorCtr="0">
          <a:noAutofit/>
        </a:bodyPr>
        <a:lstStyle/>
        <a:p>
          <a:pPr marL="0" lvl="0" indent="0" algn="l" defTabSz="622300" rtl="0">
            <a:lnSpc>
              <a:spcPct val="100000"/>
            </a:lnSpc>
            <a:spcBef>
              <a:spcPct val="0"/>
            </a:spcBef>
            <a:spcAft>
              <a:spcPct val="35000"/>
            </a:spcAft>
            <a:buNone/>
          </a:pPr>
          <a:r>
            <a:rPr lang="de-DE" sz="1400" kern="1200" dirty="0"/>
            <a:t>Werden Sie kreativ, indem Sie 3D-Modelle direkt in Ihre Buchrezension, in Präsentationen karitativer Projekte oder in ein beliebiges anderes Dokument einbinden.</a:t>
          </a:r>
          <a:endParaRPr lang="de-DE" sz="1400" kern="1200" dirty="0">
            <a:latin typeface="Franklin Gothic Book"/>
          </a:endParaRPr>
        </a:p>
      </dsp:txBody>
      <dsp:txXfrm>
        <a:off x="3088278" y="851081"/>
        <a:ext cx="6278050" cy="2227604"/>
      </dsp:txXfrm>
    </dsp:sp>
    <dsp:sp modelId="{EA5713A7-20F7-4982-AEBE-4A0ACDB414EB}">
      <dsp:nvSpPr>
        <dsp:cNvPr id="0" name=""/>
        <dsp:cNvSpPr/>
      </dsp:nvSpPr>
      <dsp:spPr>
        <a:xfrm>
          <a:off x="3152651" y="222726"/>
          <a:ext cx="5945725" cy="460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b" anchorCtr="0">
          <a:noAutofit/>
        </a:bodyPr>
        <a:lstStyle/>
        <a:p>
          <a:pPr marL="0" lvl="0" indent="0" algn="l" defTabSz="622300" rtl="0">
            <a:lnSpc>
              <a:spcPct val="90000"/>
            </a:lnSpc>
            <a:spcBef>
              <a:spcPct val="0"/>
            </a:spcBef>
            <a:spcAft>
              <a:spcPct val="35000"/>
            </a:spcAft>
            <a:buNone/>
            <a:defRPr b="1"/>
          </a:pPr>
          <a:r>
            <a:rPr lang="de-AT" sz="1400" b="1" kern="1200" dirty="0"/>
            <a:t>Perfekte Dokumente in 3D</a:t>
          </a:r>
        </a:p>
      </dsp:txBody>
      <dsp:txXfrm>
        <a:off x="3152651" y="222726"/>
        <a:ext cx="5945725" cy="460539"/>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03DC41-DB3C-42F3-97B9-0C7CD5253912}">
      <dsp:nvSpPr>
        <dsp:cNvPr id="0" name=""/>
        <dsp:cNvSpPr/>
      </dsp:nvSpPr>
      <dsp:spPr>
        <a:xfrm>
          <a:off x="2226216" y="320149"/>
          <a:ext cx="772860" cy="772860"/>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29F96FC-6F61-4A13-B661-3045A51F04BA}">
      <dsp:nvSpPr>
        <dsp:cNvPr id="0" name=""/>
        <dsp:cNvSpPr/>
      </dsp:nvSpPr>
      <dsp:spPr>
        <a:xfrm>
          <a:off x="2299700" y="397701"/>
          <a:ext cx="618288" cy="618288"/>
        </a:xfrm>
        <a:prstGeom prst="chord">
          <a:avLst>
            <a:gd name="adj1" fmla="val 16200000"/>
            <a:gd name="adj2" fmla="val 1620000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BBA7A7-B96C-479D-9799-522ABDEC9D7D}">
      <dsp:nvSpPr>
        <dsp:cNvPr id="0" name=""/>
        <dsp:cNvSpPr/>
      </dsp:nvSpPr>
      <dsp:spPr>
        <a:xfrm>
          <a:off x="3088278" y="851081"/>
          <a:ext cx="6278050" cy="22276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t" anchorCtr="0">
          <a:noAutofit/>
        </a:bodyPr>
        <a:lstStyle/>
        <a:p>
          <a:pPr marL="0" lvl="0" indent="0" algn="l" defTabSz="622300" rtl="0">
            <a:lnSpc>
              <a:spcPct val="100000"/>
            </a:lnSpc>
            <a:spcBef>
              <a:spcPct val="0"/>
            </a:spcBef>
            <a:spcAft>
              <a:spcPct val="35000"/>
            </a:spcAft>
            <a:buNone/>
          </a:pPr>
          <a:r>
            <a:rPr lang="de-DE" sz="1400" kern="1200" dirty="0"/>
            <a:t>Lassen Sie sich Ihren Text laut vorlesen, um schnell unnötige Fehler zu finden. Verbessern Sie außerdem Ihr Leseverständnis mithilfe von Lerntools.</a:t>
          </a:r>
          <a:endParaRPr lang="de-DE" sz="1400" kern="1200" dirty="0">
            <a:latin typeface="Franklin Gothic Book"/>
          </a:endParaRPr>
        </a:p>
      </dsp:txBody>
      <dsp:txXfrm>
        <a:off x="3088278" y="851081"/>
        <a:ext cx="6278050" cy="2227604"/>
      </dsp:txXfrm>
    </dsp:sp>
    <dsp:sp modelId="{EA5713A7-20F7-4982-AEBE-4A0ACDB414EB}">
      <dsp:nvSpPr>
        <dsp:cNvPr id="0" name=""/>
        <dsp:cNvSpPr/>
      </dsp:nvSpPr>
      <dsp:spPr>
        <a:xfrm>
          <a:off x="3152651" y="222726"/>
          <a:ext cx="5945725" cy="460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b" anchorCtr="0">
          <a:noAutofit/>
        </a:bodyPr>
        <a:lstStyle/>
        <a:p>
          <a:pPr marL="0" lvl="0" indent="0" algn="l" defTabSz="622300" rtl="0">
            <a:lnSpc>
              <a:spcPct val="90000"/>
            </a:lnSpc>
            <a:spcBef>
              <a:spcPct val="0"/>
            </a:spcBef>
            <a:spcAft>
              <a:spcPct val="35000"/>
            </a:spcAft>
            <a:buNone/>
            <a:defRPr b="1"/>
          </a:pPr>
          <a:r>
            <a:rPr lang="de-DE" sz="1400" b="1" kern="1200" dirty="0"/>
            <a:t>Text vorlesen lassen und korrigieren</a:t>
          </a:r>
          <a:endParaRPr lang="de-AT" sz="1400" b="1" kern="1200" dirty="0"/>
        </a:p>
      </dsp:txBody>
      <dsp:txXfrm>
        <a:off x="3152651" y="222726"/>
        <a:ext cx="5945725" cy="460539"/>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03DC41-DB3C-42F3-97B9-0C7CD5253912}">
      <dsp:nvSpPr>
        <dsp:cNvPr id="0" name=""/>
        <dsp:cNvSpPr/>
      </dsp:nvSpPr>
      <dsp:spPr>
        <a:xfrm>
          <a:off x="2226216" y="320149"/>
          <a:ext cx="772860" cy="772860"/>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29F96FC-6F61-4A13-B661-3045A51F04BA}">
      <dsp:nvSpPr>
        <dsp:cNvPr id="0" name=""/>
        <dsp:cNvSpPr/>
      </dsp:nvSpPr>
      <dsp:spPr>
        <a:xfrm>
          <a:off x="2299700" y="397701"/>
          <a:ext cx="618288" cy="618288"/>
        </a:xfrm>
        <a:prstGeom prst="chord">
          <a:avLst>
            <a:gd name="adj1" fmla="val 16200000"/>
            <a:gd name="adj2" fmla="val 1620000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BBA7A7-B96C-479D-9799-522ABDEC9D7D}">
      <dsp:nvSpPr>
        <dsp:cNvPr id="0" name=""/>
        <dsp:cNvSpPr/>
      </dsp:nvSpPr>
      <dsp:spPr>
        <a:xfrm>
          <a:off x="3150227" y="855797"/>
          <a:ext cx="6870656" cy="22276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t" anchorCtr="0">
          <a:noAutofit/>
        </a:bodyPr>
        <a:lstStyle/>
        <a:p>
          <a:pPr marL="0" lvl="0" indent="0" algn="l" defTabSz="622300" rtl="0">
            <a:lnSpc>
              <a:spcPct val="100000"/>
            </a:lnSpc>
            <a:spcBef>
              <a:spcPct val="0"/>
            </a:spcBef>
            <a:spcAft>
              <a:spcPct val="35000"/>
            </a:spcAft>
            <a:buNone/>
          </a:pPr>
          <a:r>
            <a:rPr lang="de-DE" sz="1400" kern="1200" dirty="0"/>
            <a:t>Finden Sie jetzt noch schneller aussagekräftige Quellen. Lesen Sie interessante Artikel, die im Aufgabenbereich erscheinen, und bleiben Sie gleichzeitig auf Ihren Text fokussiert.</a:t>
          </a:r>
          <a:endParaRPr lang="de-DE" sz="1400" kern="1200" dirty="0">
            <a:latin typeface="Franklin Gothic Book"/>
          </a:endParaRPr>
        </a:p>
      </dsp:txBody>
      <dsp:txXfrm>
        <a:off x="3150227" y="855797"/>
        <a:ext cx="6870656" cy="2227604"/>
      </dsp:txXfrm>
    </dsp:sp>
    <dsp:sp modelId="{EA5713A7-20F7-4982-AEBE-4A0ACDB414EB}">
      <dsp:nvSpPr>
        <dsp:cNvPr id="0" name=""/>
        <dsp:cNvSpPr/>
      </dsp:nvSpPr>
      <dsp:spPr>
        <a:xfrm>
          <a:off x="3152651" y="222726"/>
          <a:ext cx="5945725" cy="460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b" anchorCtr="0">
          <a:noAutofit/>
        </a:bodyPr>
        <a:lstStyle/>
        <a:p>
          <a:pPr marL="0" lvl="0" indent="0" algn="l" defTabSz="622300" rtl="0">
            <a:lnSpc>
              <a:spcPct val="90000"/>
            </a:lnSpc>
            <a:spcBef>
              <a:spcPct val="0"/>
            </a:spcBef>
            <a:spcAft>
              <a:spcPct val="35000"/>
            </a:spcAft>
            <a:buNone/>
            <a:defRPr b="1"/>
          </a:pPr>
          <a:r>
            <a:rPr lang="de-DE" sz="1400" b="1" kern="1200" dirty="0"/>
            <a:t>Recherchen direkt im Dokument durchführen</a:t>
          </a:r>
          <a:endParaRPr lang="de-AT" sz="1400" b="1" kern="1200" dirty="0"/>
        </a:p>
      </dsp:txBody>
      <dsp:txXfrm>
        <a:off x="3152651" y="222726"/>
        <a:ext cx="5945725" cy="460539"/>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03DC41-DB3C-42F3-97B9-0C7CD5253912}">
      <dsp:nvSpPr>
        <dsp:cNvPr id="0" name=""/>
        <dsp:cNvSpPr/>
      </dsp:nvSpPr>
      <dsp:spPr>
        <a:xfrm>
          <a:off x="2226216" y="320149"/>
          <a:ext cx="772860" cy="772860"/>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29F96FC-6F61-4A13-B661-3045A51F04BA}">
      <dsp:nvSpPr>
        <dsp:cNvPr id="0" name=""/>
        <dsp:cNvSpPr/>
      </dsp:nvSpPr>
      <dsp:spPr>
        <a:xfrm>
          <a:off x="2299700" y="397701"/>
          <a:ext cx="618288" cy="618288"/>
        </a:xfrm>
        <a:prstGeom prst="chord">
          <a:avLst>
            <a:gd name="adj1" fmla="val 16200000"/>
            <a:gd name="adj2" fmla="val 1620000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BBA7A7-B96C-479D-9799-522ABDEC9D7D}">
      <dsp:nvSpPr>
        <dsp:cNvPr id="0" name=""/>
        <dsp:cNvSpPr/>
      </dsp:nvSpPr>
      <dsp:spPr>
        <a:xfrm>
          <a:off x="3088278" y="851081"/>
          <a:ext cx="6278050" cy="22276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t" anchorCtr="0">
          <a:noAutofit/>
        </a:bodyPr>
        <a:lstStyle/>
        <a:p>
          <a:pPr marL="0" lvl="0" indent="0" algn="l" defTabSz="622300" rtl="0">
            <a:lnSpc>
              <a:spcPct val="100000"/>
            </a:lnSpc>
            <a:spcBef>
              <a:spcPct val="0"/>
            </a:spcBef>
            <a:spcAft>
              <a:spcPct val="35000"/>
            </a:spcAft>
            <a:buNone/>
          </a:pPr>
          <a:r>
            <a:rPr lang="de-DE" sz="1400" kern="1200" dirty="0"/>
            <a:t>Der Microsoft-Editor findet mehr als nur Rechtschreib- und Grammatikfehler. So können Sie mit Ihrem Schreibtalent auf ganzer Linie überzeugen. Verfolgen Sie intelligente Vorschläge in der Editor-Übersicht, und erhalten Sie Tipps beim Verfassen von Dokumenten, </a:t>
          </a:r>
          <a:r>
            <a:rPr lang="de-AT" sz="1400" kern="1200" dirty="0"/>
            <a:t>E-Mails und Webtexten.</a:t>
          </a:r>
          <a:endParaRPr lang="de-DE" sz="1400" kern="1200" dirty="0">
            <a:latin typeface="Franklin Gothic Book"/>
          </a:endParaRPr>
        </a:p>
      </dsp:txBody>
      <dsp:txXfrm>
        <a:off x="3088278" y="851081"/>
        <a:ext cx="6278050" cy="2227604"/>
      </dsp:txXfrm>
    </dsp:sp>
    <dsp:sp modelId="{EA5713A7-20F7-4982-AEBE-4A0ACDB414EB}">
      <dsp:nvSpPr>
        <dsp:cNvPr id="0" name=""/>
        <dsp:cNvSpPr/>
      </dsp:nvSpPr>
      <dsp:spPr>
        <a:xfrm>
          <a:off x="3152651" y="222726"/>
          <a:ext cx="5945725" cy="460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b" anchorCtr="0">
          <a:noAutofit/>
        </a:bodyPr>
        <a:lstStyle/>
        <a:p>
          <a:pPr marL="0" lvl="0" indent="0" algn="l" defTabSz="622300" rtl="0">
            <a:lnSpc>
              <a:spcPct val="90000"/>
            </a:lnSpc>
            <a:spcBef>
              <a:spcPct val="0"/>
            </a:spcBef>
            <a:spcAft>
              <a:spcPct val="35000"/>
            </a:spcAft>
            <a:buNone/>
            <a:defRPr b="1"/>
          </a:pPr>
          <a:r>
            <a:rPr lang="de-DE" sz="1400" b="1" kern="1200" dirty="0"/>
            <a:t>Ganz einfach von "Gut" zu "Sehr gut"</a:t>
          </a:r>
          <a:endParaRPr lang="de-AT" sz="1400" b="1" kern="1200" dirty="0"/>
        </a:p>
      </dsp:txBody>
      <dsp:txXfrm>
        <a:off x="3152651" y="222726"/>
        <a:ext cx="5945725" cy="4605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BA2068-268C-4C92-AA3C-A8515676B898}">
      <dsp:nvSpPr>
        <dsp:cNvPr id="0" name=""/>
        <dsp:cNvSpPr/>
      </dsp:nvSpPr>
      <dsp:spPr>
        <a:xfrm>
          <a:off x="601911" y="1588570"/>
          <a:ext cx="1450006" cy="1450006"/>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0163A4-09F5-4F64-ABA2-94319AD9DC32}">
      <dsp:nvSpPr>
        <dsp:cNvPr id="0" name=""/>
        <dsp:cNvSpPr/>
      </dsp:nvSpPr>
      <dsp:spPr>
        <a:xfrm>
          <a:off x="910929" y="1897588"/>
          <a:ext cx="831971" cy="831971"/>
        </a:xfrm>
        <a:prstGeom prst="rect">
          <a:avLst/>
        </a:prstGeom>
        <a:solidFill>
          <a:srgbClr val="ED8428"/>
        </a:solid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BFF6318-0C82-4348-8590-5AFC0CA527C0}">
      <dsp:nvSpPr>
        <dsp:cNvPr id="0" name=""/>
        <dsp:cNvSpPr/>
      </dsp:nvSpPr>
      <dsp:spPr>
        <a:xfrm>
          <a:off x="138384" y="3490218"/>
          <a:ext cx="2377060" cy="78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de-AT" sz="1600" b="1" i="0" u="none" strike="noStrike" kern="1200" cap="all" baseline="0" noProof="0" dirty="0" err="1">
              <a:solidFill>
                <a:schemeClr val="accent1"/>
              </a:solidFill>
              <a:latin typeface="Franklin Gothic Book"/>
            </a:rPr>
            <a:t>office</a:t>
          </a:r>
          <a:r>
            <a:rPr lang="de-AT" sz="1600" b="1" i="0" u="none" strike="noStrike" kern="1200" cap="all" baseline="0" noProof="0" dirty="0">
              <a:solidFill>
                <a:schemeClr val="accent1"/>
              </a:solidFill>
              <a:latin typeface="Franklin Gothic Book"/>
            </a:rPr>
            <a:t>-Anwendungen</a:t>
          </a:r>
        </a:p>
        <a:p>
          <a:pPr marL="0" lvl="0" indent="0" algn="ctr" defTabSz="711200">
            <a:lnSpc>
              <a:spcPct val="90000"/>
            </a:lnSpc>
            <a:spcBef>
              <a:spcPct val="0"/>
            </a:spcBef>
            <a:spcAft>
              <a:spcPct val="35000"/>
            </a:spcAft>
            <a:buNone/>
          </a:pPr>
          <a:endParaRPr lang="de-AT" sz="1600" b="1" i="0" u="none" strike="noStrike" kern="1200" cap="all" baseline="0" noProof="0" dirty="0">
            <a:solidFill>
              <a:schemeClr val="accent1"/>
            </a:solidFill>
            <a:latin typeface="Franklin Gothic Book"/>
          </a:endParaRPr>
        </a:p>
        <a:p>
          <a:pPr marL="0" lvl="0" indent="0" algn="ctr" defTabSz="711200">
            <a:lnSpc>
              <a:spcPct val="90000"/>
            </a:lnSpc>
            <a:spcBef>
              <a:spcPct val="0"/>
            </a:spcBef>
            <a:spcAft>
              <a:spcPct val="35000"/>
            </a:spcAft>
            <a:buNone/>
          </a:pPr>
          <a:endParaRPr lang="de-AT" sz="1600" b="1" i="0" u="none" strike="noStrike" kern="1200" cap="all" baseline="0" noProof="0" dirty="0">
            <a:solidFill>
              <a:schemeClr val="accent1"/>
            </a:solidFill>
            <a:latin typeface="Franklin Gothic Book"/>
          </a:endParaRPr>
        </a:p>
      </dsp:txBody>
      <dsp:txXfrm>
        <a:off x="138384" y="3490218"/>
        <a:ext cx="2377060" cy="787500"/>
      </dsp:txXfrm>
    </dsp:sp>
    <dsp:sp modelId="{3976AE6E-2236-427B-B378-DCFE086277B3}">
      <dsp:nvSpPr>
        <dsp:cNvPr id="0" name=""/>
        <dsp:cNvSpPr/>
      </dsp:nvSpPr>
      <dsp:spPr>
        <a:xfrm>
          <a:off x="3394957" y="1588570"/>
          <a:ext cx="1450006" cy="1450006"/>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96C481-B88A-482B-A413-7370660E4A7D}">
      <dsp:nvSpPr>
        <dsp:cNvPr id="0" name=""/>
        <dsp:cNvSpPr/>
      </dsp:nvSpPr>
      <dsp:spPr>
        <a:xfrm>
          <a:off x="3703975" y="1897588"/>
          <a:ext cx="831971" cy="831971"/>
        </a:xfrm>
        <a:prstGeom prst="rect">
          <a:avLst/>
        </a:prstGeom>
        <a:solidFill>
          <a:srgbClr val="ED8428"/>
        </a:solid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A866734-E1FA-4B9F-9473-2C2A9DBB7BAE}">
      <dsp:nvSpPr>
        <dsp:cNvPr id="0" name=""/>
        <dsp:cNvSpPr/>
      </dsp:nvSpPr>
      <dsp:spPr>
        <a:xfrm>
          <a:off x="2931430" y="3490218"/>
          <a:ext cx="2377060" cy="78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de-AT" sz="1600" b="1" kern="1200" dirty="0"/>
            <a:t>E-Mail und Kalender</a:t>
          </a:r>
        </a:p>
      </dsp:txBody>
      <dsp:txXfrm>
        <a:off x="2931430" y="3490218"/>
        <a:ext cx="2377060" cy="787500"/>
      </dsp:txXfrm>
    </dsp:sp>
    <dsp:sp modelId="{056B95F1-9885-4945-88CA-2897C6689901}">
      <dsp:nvSpPr>
        <dsp:cNvPr id="0" name=""/>
        <dsp:cNvSpPr/>
      </dsp:nvSpPr>
      <dsp:spPr>
        <a:xfrm>
          <a:off x="6188003" y="1588570"/>
          <a:ext cx="1450006" cy="1450006"/>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247A58A-6563-4E07-B62F-0A74E192E4A6}">
      <dsp:nvSpPr>
        <dsp:cNvPr id="0" name=""/>
        <dsp:cNvSpPr/>
      </dsp:nvSpPr>
      <dsp:spPr>
        <a:xfrm>
          <a:off x="6497021" y="1897588"/>
          <a:ext cx="831971" cy="831971"/>
        </a:xfrm>
        <a:prstGeom prst="rect">
          <a:avLst/>
        </a:prstGeom>
        <a:solidFill>
          <a:srgbClr val="ED8428"/>
        </a:solid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D633CB9-C9C4-40E6-9232-80E71F7006CE}">
      <dsp:nvSpPr>
        <dsp:cNvPr id="0" name=""/>
        <dsp:cNvSpPr/>
      </dsp:nvSpPr>
      <dsp:spPr>
        <a:xfrm>
          <a:off x="5724476" y="3490218"/>
          <a:ext cx="2377060" cy="78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de-AT" sz="1600" b="1" kern="1200" dirty="0"/>
            <a:t>Chat, Telefonie und Besprechungen</a:t>
          </a:r>
          <a:endParaRPr lang="de-AT" sz="1200" kern="1200" dirty="0"/>
        </a:p>
      </dsp:txBody>
      <dsp:txXfrm>
        <a:off x="5724476" y="3490218"/>
        <a:ext cx="2377060" cy="787500"/>
      </dsp:txXfrm>
    </dsp:sp>
    <dsp:sp modelId="{E0A43067-263E-4577-9166-B1FD0FB59A63}">
      <dsp:nvSpPr>
        <dsp:cNvPr id="0" name=""/>
        <dsp:cNvSpPr/>
      </dsp:nvSpPr>
      <dsp:spPr>
        <a:xfrm>
          <a:off x="8981049" y="1588570"/>
          <a:ext cx="1450006" cy="1450006"/>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74C5A2-BA8D-477F-ACCD-B0F5AA0A671B}">
      <dsp:nvSpPr>
        <dsp:cNvPr id="0" name=""/>
        <dsp:cNvSpPr/>
      </dsp:nvSpPr>
      <dsp:spPr>
        <a:xfrm>
          <a:off x="9290067" y="1897588"/>
          <a:ext cx="831971" cy="831971"/>
        </a:xfrm>
        <a:prstGeom prst="rect">
          <a:avLst/>
        </a:prstGeom>
        <a:solidFill>
          <a:srgbClr val="ED8428"/>
        </a:solidFill>
        <a:ln w="22225" cap="rnd"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AB2E04-A36A-43F5-8DFF-9842EF88DA32}">
      <dsp:nvSpPr>
        <dsp:cNvPr id="0" name=""/>
        <dsp:cNvSpPr/>
      </dsp:nvSpPr>
      <dsp:spPr>
        <a:xfrm>
          <a:off x="8517522" y="3490218"/>
          <a:ext cx="2377060" cy="78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de-AT" sz="1600" b="1" kern="1200" dirty="0"/>
            <a:t>Cloudspeicher</a:t>
          </a:r>
        </a:p>
      </dsp:txBody>
      <dsp:txXfrm>
        <a:off x="8517522" y="3490218"/>
        <a:ext cx="2377060" cy="7875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BA2068-268C-4C92-AA3C-A8515676B898}">
      <dsp:nvSpPr>
        <dsp:cNvPr id="0" name=""/>
        <dsp:cNvSpPr/>
      </dsp:nvSpPr>
      <dsp:spPr>
        <a:xfrm>
          <a:off x="601911" y="1622320"/>
          <a:ext cx="1450006" cy="1450006"/>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0163A4-09F5-4F64-ABA2-94319AD9DC32}">
      <dsp:nvSpPr>
        <dsp:cNvPr id="0" name=""/>
        <dsp:cNvSpPr/>
      </dsp:nvSpPr>
      <dsp:spPr>
        <a:xfrm>
          <a:off x="910929" y="1931338"/>
          <a:ext cx="831971" cy="831971"/>
        </a:xfrm>
        <a:prstGeom prst="rect">
          <a:avLst/>
        </a:prstGeom>
        <a:solidFill>
          <a:srgbClr val="ED8428"/>
        </a:solid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BFF6318-0C82-4348-8590-5AFC0CA527C0}">
      <dsp:nvSpPr>
        <dsp:cNvPr id="0" name=""/>
        <dsp:cNvSpPr/>
      </dsp:nvSpPr>
      <dsp:spPr>
        <a:xfrm>
          <a:off x="138384" y="3523968"/>
          <a:ext cx="237706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de-AT" sz="1600" b="1" i="0" u="none" strike="noStrike" kern="1200" cap="all" baseline="0" noProof="0" dirty="0">
              <a:solidFill>
                <a:schemeClr val="accent1"/>
              </a:solidFill>
              <a:latin typeface="Franklin Gothic Book"/>
            </a:rPr>
            <a:t>Weniger Schreibarbeit</a:t>
          </a:r>
        </a:p>
      </dsp:txBody>
      <dsp:txXfrm>
        <a:off x="138384" y="3523968"/>
        <a:ext cx="2377060" cy="720000"/>
      </dsp:txXfrm>
    </dsp:sp>
    <dsp:sp modelId="{3976AE6E-2236-427B-B378-DCFE086277B3}">
      <dsp:nvSpPr>
        <dsp:cNvPr id="0" name=""/>
        <dsp:cNvSpPr/>
      </dsp:nvSpPr>
      <dsp:spPr>
        <a:xfrm>
          <a:off x="3394957" y="1622320"/>
          <a:ext cx="1450006" cy="1450006"/>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96C481-B88A-482B-A413-7370660E4A7D}">
      <dsp:nvSpPr>
        <dsp:cNvPr id="0" name=""/>
        <dsp:cNvSpPr/>
      </dsp:nvSpPr>
      <dsp:spPr>
        <a:xfrm>
          <a:off x="3703975" y="1931338"/>
          <a:ext cx="831971" cy="831971"/>
        </a:xfrm>
        <a:prstGeom prst="rect">
          <a:avLst/>
        </a:prstGeom>
        <a:solidFill>
          <a:srgbClr val="ED8428"/>
        </a:solid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A866734-E1FA-4B9F-9473-2C2A9DBB7BAE}">
      <dsp:nvSpPr>
        <dsp:cNvPr id="0" name=""/>
        <dsp:cNvSpPr/>
      </dsp:nvSpPr>
      <dsp:spPr>
        <a:xfrm>
          <a:off x="2931430" y="3523968"/>
          <a:ext cx="237706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de-AT" sz="1600" b="1" kern="1200" dirty="0"/>
            <a:t>Erkenntnisse gewinnen</a:t>
          </a:r>
        </a:p>
      </dsp:txBody>
      <dsp:txXfrm>
        <a:off x="2931430" y="3523968"/>
        <a:ext cx="2377060" cy="720000"/>
      </dsp:txXfrm>
    </dsp:sp>
    <dsp:sp modelId="{056B95F1-9885-4945-88CA-2897C6689901}">
      <dsp:nvSpPr>
        <dsp:cNvPr id="0" name=""/>
        <dsp:cNvSpPr/>
      </dsp:nvSpPr>
      <dsp:spPr>
        <a:xfrm>
          <a:off x="6188003" y="1622320"/>
          <a:ext cx="1450006" cy="1450006"/>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247A58A-6563-4E07-B62F-0A74E192E4A6}">
      <dsp:nvSpPr>
        <dsp:cNvPr id="0" name=""/>
        <dsp:cNvSpPr/>
      </dsp:nvSpPr>
      <dsp:spPr>
        <a:xfrm>
          <a:off x="6497021" y="1931338"/>
          <a:ext cx="831971" cy="831971"/>
        </a:xfrm>
        <a:prstGeom prst="rect">
          <a:avLst/>
        </a:prstGeom>
        <a:solidFill>
          <a:srgbClr val="ED8428"/>
        </a:solid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D633CB9-C9C4-40E6-9232-80E71F7006CE}">
      <dsp:nvSpPr>
        <dsp:cNvPr id="0" name=""/>
        <dsp:cNvSpPr/>
      </dsp:nvSpPr>
      <dsp:spPr>
        <a:xfrm>
          <a:off x="5724476" y="3523968"/>
          <a:ext cx="237706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de-AT" sz="1600" b="1" kern="1200" dirty="0"/>
            <a:t>Routineaufgaben vereinfachen</a:t>
          </a:r>
          <a:endParaRPr lang="de-AT" sz="1200" kern="1200" dirty="0"/>
        </a:p>
      </dsp:txBody>
      <dsp:txXfrm>
        <a:off x="5724476" y="3523968"/>
        <a:ext cx="2377060" cy="720000"/>
      </dsp:txXfrm>
    </dsp:sp>
    <dsp:sp modelId="{E0A43067-263E-4577-9166-B1FD0FB59A63}">
      <dsp:nvSpPr>
        <dsp:cNvPr id="0" name=""/>
        <dsp:cNvSpPr/>
      </dsp:nvSpPr>
      <dsp:spPr>
        <a:xfrm>
          <a:off x="8981049" y="1622320"/>
          <a:ext cx="1450006" cy="1450006"/>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74C5A2-BA8D-477F-ACCD-B0F5AA0A671B}">
      <dsp:nvSpPr>
        <dsp:cNvPr id="0" name=""/>
        <dsp:cNvSpPr/>
      </dsp:nvSpPr>
      <dsp:spPr>
        <a:xfrm>
          <a:off x="9290067" y="1931338"/>
          <a:ext cx="831971" cy="831971"/>
        </a:xfrm>
        <a:prstGeom prst="rect">
          <a:avLst/>
        </a:prstGeom>
        <a:solidFill>
          <a:srgbClr val="ED8428"/>
        </a:solidFill>
        <a:ln w="22225" cap="rnd"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AB2E04-A36A-43F5-8DFF-9842EF88DA32}">
      <dsp:nvSpPr>
        <dsp:cNvPr id="0" name=""/>
        <dsp:cNvSpPr/>
      </dsp:nvSpPr>
      <dsp:spPr>
        <a:xfrm>
          <a:off x="8517522" y="3523968"/>
          <a:ext cx="237706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de-AT" sz="1600" b="1" kern="1200" dirty="0"/>
            <a:t>Bestehende Apps einbinden</a:t>
          </a:r>
        </a:p>
      </dsp:txBody>
      <dsp:txXfrm>
        <a:off x="8517522" y="3523968"/>
        <a:ext cx="2377060" cy="720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BA2068-268C-4C92-AA3C-A8515676B898}">
      <dsp:nvSpPr>
        <dsp:cNvPr id="0" name=""/>
        <dsp:cNvSpPr/>
      </dsp:nvSpPr>
      <dsp:spPr>
        <a:xfrm>
          <a:off x="601911" y="1622320"/>
          <a:ext cx="1450006" cy="1450006"/>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0163A4-09F5-4F64-ABA2-94319AD9DC32}">
      <dsp:nvSpPr>
        <dsp:cNvPr id="0" name=""/>
        <dsp:cNvSpPr/>
      </dsp:nvSpPr>
      <dsp:spPr>
        <a:xfrm>
          <a:off x="910929" y="1931338"/>
          <a:ext cx="831971" cy="831971"/>
        </a:xfrm>
        <a:prstGeom prst="rect">
          <a:avLst/>
        </a:prstGeom>
        <a:solidFill>
          <a:srgbClr val="ED8428"/>
        </a:solid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BFF6318-0C82-4348-8590-5AFC0CA527C0}">
      <dsp:nvSpPr>
        <dsp:cNvPr id="0" name=""/>
        <dsp:cNvSpPr/>
      </dsp:nvSpPr>
      <dsp:spPr>
        <a:xfrm>
          <a:off x="138384" y="3523968"/>
          <a:ext cx="237706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de-AT" sz="1600" b="1" i="0" u="none" strike="noStrike" kern="1200" cap="all" baseline="0" noProof="0" dirty="0">
              <a:solidFill>
                <a:schemeClr val="accent1"/>
              </a:solidFill>
              <a:latin typeface="Franklin Gothic Book"/>
            </a:rPr>
            <a:t>Schutz vor Cyberangriffen</a:t>
          </a:r>
        </a:p>
      </dsp:txBody>
      <dsp:txXfrm>
        <a:off x="138384" y="3523968"/>
        <a:ext cx="2377060" cy="720000"/>
      </dsp:txXfrm>
    </dsp:sp>
    <dsp:sp modelId="{3976AE6E-2236-427B-B378-DCFE086277B3}">
      <dsp:nvSpPr>
        <dsp:cNvPr id="0" name=""/>
        <dsp:cNvSpPr/>
      </dsp:nvSpPr>
      <dsp:spPr>
        <a:xfrm>
          <a:off x="3394957" y="1622320"/>
          <a:ext cx="1450006" cy="1450006"/>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96C481-B88A-482B-A413-7370660E4A7D}">
      <dsp:nvSpPr>
        <dsp:cNvPr id="0" name=""/>
        <dsp:cNvSpPr/>
      </dsp:nvSpPr>
      <dsp:spPr>
        <a:xfrm>
          <a:off x="3703975" y="1931338"/>
          <a:ext cx="831971" cy="831971"/>
        </a:xfrm>
        <a:prstGeom prst="rect">
          <a:avLst/>
        </a:prstGeom>
        <a:solidFill>
          <a:srgbClr val="ED8428"/>
        </a:solid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A866734-E1FA-4B9F-9473-2C2A9DBB7BAE}">
      <dsp:nvSpPr>
        <dsp:cNvPr id="0" name=""/>
        <dsp:cNvSpPr/>
      </dsp:nvSpPr>
      <dsp:spPr>
        <a:xfrm>
          <a:off x="2931430" y="3523968"/>
          <a:ext cx="237706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de-AT" sz="1600" b="1" kern="1200" dirty="0"/>
            <a:t>Sichere Kundendaten</a:t>
          </a:r>
        </a:p>
      </dsp:txBody>
      <dsp:txXfrm>
        <a:off x="2931430" y="3523968"/>
        <a:ext cx="2377060" cy="720000"/>
      </dsp:txXfrm>
    </dsp:sp>
    <dsp:sp modelId="{056B95F1-9885-4945-88CA-2897C6689901}">
      <dsp:nvSpPr>
        <dsp:cNvPr id="0" name=""/>
        <dsp:cNvSpPr/>
      </dsp:nvSpPr>
      <dsp:spPr>
        <a:xfrm>
          <a:off x="6188003" y="1622320"/>
          <a:ext cx="1450006" cy="1450006"/>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247A58A-6563-4E07-B62F-0A74E192E4A6}">
      <dsp:nvSpPr>
        <dsp:cNvPr id="0" name=""/>
        <dsp:cNvSpPr/>
      </dsp:nvSpPr>
      <dsp:spPr>
        <a:xfrm>
          <a:off x="6497021" y="1931338"/>
          <a:ext cx="831971" cy="831971"/>
        </a:xfrm>
        <a:prstGeom prst="rect">
          <a:avLst/>
        </a:prstGeom>
        <a:solidFill>
          <a:srgbClr val="ED8428"/>
        </a:solid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D633CB9-C9C4-40E6-9232-80E71F7006CE}">
      <dsp:nvSpPr>
        <dsp:cNvPr id="0" name=""/>
        <dsp:cNvSpPr/>
      </dsp:nvSpPr>
      <dsp:spPr>
        <a:xfrm>
          <a:off x="5724476" y="3523968"/>
          <a:ext cx="237706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de-AT" sz="1600" b="1" kern="1200" dirty="0"/>
            <a:t>Geräte schützen</a:t>
          </a:r>
          <a:endParaRPr lang="de-AT" sz="1200" kern="1200" dirty="0"/>
        </a:p>
      </dsp:txBody>
      <dsp:txXfrm>
        <a:off x="5724476" y="3523968"/>
        <a:ext cx="2377060" cy="720000"/>
      </dsp:txXfrm>
    </dsp:sp>
    <dsp:sp modelId="{E0A43067-263E-4577-9166-B1FD0FB59A63}">
      <dsp:nvSpPr>
        <dsp:cNvPr id="0" name=""/>
        <dsp:cNvSpPr/>
      </dsp:nvSpPr>
      <dsp:spPr>
        <a:xfrm>
          <a:off x="8981049" y="1622320"/>
          <a:ext cx="1450006" cy="1450006"/>
        </a:xfrm>
        <a:prstGeom prst="ellipse">
          <a:avLst/>
        </a:prstGeom>
        <a:solidFill>
          <a:schemeClr val="accent1">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74C5A2-BA8D-477F-ACCD-B0F5AA0A671B}">
      <dsp:nvSpPr>
        <dsp:cNvPr id="0" name=""/>
        <dsp:cNvSpPr/>
      </dsp:nvSpPr>
      <dsp:spPr>
        <a:xfrm>
          <a:off x="9290067" y="1931338"/>
          <a:ext cx="831971" cy="831971"/>
        </a:xfrm>
        <a:prstGeom prst="rect">
          <a:avLst/>
        </a:prstGeom>
        <a:solidFill>
          <a:srgbClr val="ED8428"/>
        </a:solidFill>
        <a:ln w="22225" cap="rnd"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AB2E04-A36A-43F5-8DFF-9842EF88DA32}">
      <dsp:nvSpPr>
        <dsp:cNvPr id="0" name=""/>
        <dsp:cNvSpPr/>
      </dsp:nvSpPr>
      <dsp:spPr>
        <a:xfrm>
          <a:off x="8517522" y="3523968"/>
          <a:ext cx="237706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de-AT" sz="1600" b="1" kern="1200" dirty="0"/>
            <a:t>Leichtes IT-Management</a:t>
          </a:r>
        </a:p>
      </dsp:txBody>
      <dsp:txXfrm>
        <a:off x="8517522" y="3523968"/>
        <a:ext cx="2377060" cy="7200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E91554-FF0A-4F53-8AA3-26CBE75E82E5}">
      <dsp:nvSpPr>
        <dsp:cNvPr id="0" name=""/>
        <dsp:cNvSpPr/>
      </dsp:nvSpPr>
      <dsp:spPr>
        <a:xfrm>
          <a:off x="837403" y="250576"/>
          <a:ext cx="4193552" cy="1310485"/>
        </a:xfrm>
        <a:prstGeom prst="rect">
          <a:avLst/>
        </a:prstGeom>
        <a:solidFill>
          <a:schemeClr val="lt1">
            <a:alpha val="4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87635" tIns="60960" rIns="60960" bIns="60960" numCol="1" spcCol="1270" anchor="t" anchorCtr="0">
          <a:noAutofit/>
        </a:bodyPr>
        <a:lstStyle/>
        <a:p>
          <a:pPr marL="0" lvl="0" indent="0" algn="l" defTabSz="711200">
            <a:lnSpc>
              <a:spcPct val="90000"/>
            </a:lnSpc>
            <a:spcBef>
              <a:spcPct val="0"/>
            </a:spcBef>
            <a:spcAft>
              <a:spcPct val="35000"/>
            </a:spcAft>
            <a:buNone/>
          </a:pPr>
          <a:br>
            <a:rPr lang="de-AT" sz="1600" b="1" i="0" u="none" strike="noStrike" kern="1200" cap="none" baseline="0" noProof="0" dirty="0">
              <a:latin typeface="Franklin Gothic Book"/>
            </a:rPr>
          </a:br>
          <a:r>
            <a:rPr lang="de-DE" sz="1600" b="1" i="0" u="none" strike="noStrike" kern="1200" cap="none" baseline="0" noProof="0" dirty="0">
              <a:latin typeface="Franklin Gothic Book"/>
            </a:rPr>
            <a:t>Teamarbeit und reibungslose Abläufe</a:t>
          </a:r>
        </a:p>
        <a:p>
          <a:pPr marL="114300" lvl="1" indent="-114300" algn="l" defTabSz="622300">
            <a:lnSpc>
              <a:spcPct val="90000"/>
            </a:lnSpc>
            <a:spcBef>
              <a:spcPct val="0"/>
            </a:spcBef>
            <a:spcAft>
              <a:spcPct val="15000"/>
            </a:spcAft>
            <a:buNone/>
          </a:pPr>
          <a:r>
            <a:rPr lang="de-DE" sz="1400" kern="1200" dirty="0"/>
            <a:t>   Teams bietet Teamarbeit, Besprechungen, Telefonanrufe und Business-Anwendungen an einem Ort.</a:t>
          </a:r>
          <a:endParaRPr lang="de-DE" sz="1400" b="1" i="0" u="none" strike="noStrike" kern="1200" cap="all" baseline="0" noProof="0" dirty="0">
            <a:latin typeface="Franklin Gothic Book"/>
          </a:endParaRPr>
        </a:p>
      </dsp:txBody>
      <dsp:txXfrm>
        <a:off x="837403" y="250576"/>
        <a:ext cx="4193552" cy="1310485"/>
      </dsp:txXfrm>
    </dsp:sp>
    <dsp:sp modelId="{55D6EB21-1129-4B36-81A9-AD86165085D2}">
      <dsp:nvSpPr>
        <dsp:cNvPr id="0" name=""/>
        <dsp:cNvSpPr/>
      </dsp:nvSpPr>
      <dsp:spPr>
        <a:xfrm>
          <a:off x="662671" y="61283"/>
          <a:ext cx="917339" cy="1376009"/>
        </a:xfrm>
        <a:prstGeom prst="rect">
          <a:avLst/>
        </a:prstGeom>
        <a:solidFill>
          <a:schemeClr val="accent1"/>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01615A-CF96-44E7-B4B9-F00B15C6E496}">
      <dsp:nvSpPr>
        <dsp:cNvPr id="0" name=""/>
        <dsp:cNvSpPr/>
      </dsp:nvSpPr>
      <dsp:spPr>
        <a:xfrm>
          <a:off x="5415010" y="250576"/>
          <a:ext cx="4193552" cy="1310485"/>
        </a:xfrm>
        <a:prstGeom prst="rect">
          <a:avLst/>
        </a:prstGeom>
        <a:solidFill>
          <a:schemeClr val="lt1">
            <a:alpha val="4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87635" tIns="60960" rIns="60960" bIns="60960" numCol="1" spcCol="1270" anchor="t" anchorCtr="0">
          <a:noAutofit/>
        </a:bodyPr>
        <a:lstStyle/>
        <a:p>
          <a:pPr marL="0" lvl="0" indent="0" algn="l" defTabSz="711200">
            <a:lnSpc>
              <a:spcPct val="90000"/>
            </a:lnSpc>
            <a:spcBef>
              <a:spcPct val="0"/>
            </a:spcBef>
            <a:spcAft>
              <a:spcPct val="35000"/>
            </a:spcAft>
            <a:buNone/>
          </a:pPr>
          <a:br>
            <a:rPr lang="de-AT" sz="1600" b="1" kern="1200" dirty="0"/>
          </a:br>
          <a:r>
            <a:rPr lang="de-AT" sz="1600" b="1" kern="1200" dirty="0"/>
            <a:t>Unternehmensweite Einblicke</a:t>
          </a:r>
          <a:endParaRPr lang="de-DE" sz="1600" b="1" kern="1200" dirty="0"/>
        </a:p>
        <a:p>
          <a:pPr marL="114300" lvl="1" indent="-114300" algn="l" defTabSz="622300">
            <a:lnSpc>
              <a:spcPct val="90000"/>
            </a:lnSpc>
            <a:spcBef>
              <a:spcPct val="0"/>
            </a:spcBef>
            <a:spcAft>
              <a:spcPct val="15000"/>
            </a:spcAft>
            <a:buNone/>
          </a:pPr>
          <a:r>
            <a:rPr lang="de-DE" sz="1400" b="0" kern="1200" dirty="0"/>
            <a:t>   Erleichtern Sie Ihren Mitarbeitern die Arbeit mit einfach zugänglichen Informationen und Fachwissen.</a:t>
          </a:r>
        </a:p>
      </dsp:txBody>
      <dsp:txXfrm>
        <a:off x="5415010" y="250576"/>
        <a:ext cx="4193552" cy="1310485"/>
      </dsp:txXfrm>
    </dsp:sp>
    <dsp:sp modelId="{8577A454-5768-48B0-9315-6A4ADFA843A9}">
      <dsp:nvSpPr>
        <dsp:cNvPr id="0" name=""/>
        <dsp:cNvSpPr/>
      </dsp:nvSpPr>
      <dsp:spPr>
        <a:xfrm>
          <a:off x="5240279" y="61283"/>
          <a:ext cx="917339" cy="1376009"/>
        </a:xfrm>
        <a:prstGeom prst="rect">
          <a:avLst/>
        </a:prstGeom>
        <a:solidFill>
          <a:schemeClr val="accent1"/>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A21020F-751B-440C-9DF2-7F0E92005971}">
      <dsp:nvSpPr>
        <dsp:cNvPr id="0" name=""/>
        <dsp:cNvSpPr/>
      </dsp:nvSpPr>
      <dsp:spPr>
        <a:xfrm>
          <a:off x="837403" y="1900331"/>
          <a:ext cx="4193552" cy="1310485"/>
        </a:xfrm>
        <a:prstGeom prst="rect">
          <a:avLst/>
        </a:prstGeom>
        <a:solidFill>
          <a:schemeClr val="lt1">
            <a:alpha val="4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87635" tIns="60960" rIns="60960" bIns="60960" numCol="1" spcCol="1270" anchor="t" anchorCtr="0">
          <a:noAutofit/>
        </a:bodyPr>
        <a:lstStyle/>
        <a:p>
          <a:pPr marL="0" lvl="0" indent="0" algn="l" defTabSz="711200">
            <a:lnSpc>
              <a:spcPct val="90000"/>
            </a:lnSpc>
            <a:spcBef>
              <a:spcPct val="0"/>
            </a:spcBef>
            <a:spcAft>
              <a:spcPct val="35000"/>
            </a:spcAft>
            <a:buNone/>
          </a:pPr>
          <a:br>
            <a:rPr lang="de-AT" sz="1600" b="1" kern="1200" dirty="0"/>
          </a:br>
          <a:r>
            <a:rPr lang="de-AT" sz="1600" b="1" kern="1200" dirty="0"/>
            <a:t>Unterwegs produktiv bleiben</a:t>
          </a:r>
          <a:endParaRPr lang="de-DE" sz="1600" b="1" kern="1200" dirty="0"/>
        </a:p>
        <a:p>
          <a:pPr marL="114300" lvl="1" indent="-114300" algn="l" defTabSz="622300">
            <a:lnSpc>
              <a:spcPct val="90000"/>
            </a:lnSpc>
            <a:spcBef>
              <a:spcPct val="0"/>
            </a:spcBef>
            <a:spcAft>
              <a:spcPct val="15000"/>
            </a:spcAft>
            <a:buNone/>
          </a:pPr>
          <a:r>
            <a:rPr lang="de-AT" sz="1400" kern="1200" dirty="0"/>
            <a:t>   </a:t>
          </a:r>
          <a:r>
            <a:rPr lang="de-DE" sz="1400" kern="1200" dirty="0"/>
            <a:t>Wechseln Sie mithilfe leistungsfähiger mobiler Apps nahtlos zwischen Computer und Mobilgeräten.</a:t>
          </a:r>
          <a:endParaRPr lang="de-DE" sz="1400" b="1" kern="1200" dirty="0"/>
        </a:p>
      </dsp:txBody>
      <dsp:txXfrm>
        <a:off x="837403" y="1900331"/>
        <a:ext cx="4193552" cy="1310485"/>
      </dsp:txXfrm>
    </dsp:sp>
    <dsp:sp modelId="{249952D7-3F7F-41A9-99E2-D725EF4286F8}">
      <dsp:nvSpPr>
        <dsp:cNvPr id="0" name=""/>
        <dsp:cNvSpPr/>
      </dsp:nvSpPr>
      <dsp:spPr>
        <a:xfrm>
          <a:off x="662671" y="1711039"/>
          <a:ext cx="917339" cy="1376009"/>
        </a:xfrm>
        <a:prstGeom prst="rect">
          <a:avLst/>
        </a:prstGeom>
        <a:solidFill>
          <a:srgbClr val="ED8428"/>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9F3255-CF6A-44B5-A6C4-778EE5B2A8FA}">
      <dsp:nvSpPr>
        <dsp:cNvPr id="0" name=""/>
        <dsp:cNvSpPr/>
      </dsp:nvSpPr>
      <dsp:spPr>
        <a:xfrm>
          <a:off x="5415010" y="1900331"/>
          <a:ext cx="4193552" cy="1310485"/>
        </a:xfrm>
        <a:prstGeom prst="rect">
          <a:avLst/>
        </a:prstGeom>
        <a:solidFill>
          <a:schemeClr val="lt1">
            <a:alpha val="4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87635" tIns="60960" rIns="60960" bIns="60960" numCol="1" spcCol="1270" anchor="t" anchorCtr="0">
          <a:noAutofit/>
        </a:bodyPr>
        <a:lstStyle/>
        <a:p>
          <a:pPr marL="0" lvl="0" indent="0" algn="l" defTabSz="711200">
            <a:lnSpc>
              <a:spcPct val="90000"/>
            </a:lnSpc>
            <a:spcBef>
              <a:spcPct val="0"/>
            </a:spcBef>
            <a:spcAft>
              <a:spcPct val="35000"/>
            </a:spcAft>
            <a:buNone/>
          </a:pPr>
          <a:br>
            <a:rPr lang="de-AT" sz="1600" b="1" kern="1200" dirty="0"/>
          </a:br>
          <a:r>
            <a:rPr lang="de-AT" sz="1600" b="1" kern="1200" dirty="0"/>
            <a:t>Endpunkte nahtlos verwalten</a:t>
          </a:r>
          <a:endParaRPr lang="de-DE" sz="1600" b="1" kern="1200" dirty="0"/>
        </a:p>
        <a:p>
          <a:pPr marL="114300" lvl="1" indent="-114300" algn="l" defTabSz="622300">
            <a:lnSpc>
              <a:spcPct val="90000"/>
            </a:lnSpc>
            <a:spcBef>
              <a:spcPct val="0"/>
            </a:spcBef>
            <a:spcAft>
              <a:spcPct val="15000"/>
            </a:spcAft>
            <a:buNone/>
          </a:pPr>
          <a:r>
            <a:rPr lang="de-AT" sz="1400" kern="1200" dirty="0"/>
            <a:t>   </a:t>
          </a:r>
          <a:r>
            <a:rPr lang="de-DE" sz="1400" kern="1200" dirty="0"/>
            <a:t>Bilden Sie alle verbundenen Geräte in einer transparenten "End-</a:t>
          </a:r>
          <a:r>
            <a:rPr lang="de-DE" sz="1400" kern="1200" dirty="0" err="1"/>
            <a:t>to</a:t>
          </a:r>
          <a:r>
            <a:rPr lang="de-DE" sz="1400" kern="1200" dirty="0"/>
            <a:t>-End"-Verwaltungslösung ab.</a:t>
          </a:r>
          <a:endParaRPr lang="de-DE" sz="1400" b="1" kern="1200" dirty="0"/>
        </a:p>
      </dsp:txBody>
      <dsp:txXfrm>
        <a:off x="5415010" y="1900331"/>
        <a:ext cx="4193552" cy="1310485"/>
      </dsp:txXfrm>
    </dsp:sp>
    <dsp:sp modelId="{9863BA8D-6BC5-4860-B2F0-1EB7574E972F}">
      <dsp:nvSpPr>
        <dsp:cNvPr id="0" name=""/>
        <dsp:cNvSpPr/>
      </dsp:nvSpPr>
      <dsp:spPr>
        <a:xfrm>
          <a:off x="5240279" y="1711039"/>
          <a:ext cx="917339" cy="1376009"/>
        </a:xfrm>
        <a:prstGeom prst="rect">
          <a:avLst/>
        </a:prstGeom>
        <a:solidFill>
          <a:srgbClr val="ED8428"/>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A508204-D201-40C5-845D-0286914BAE0F}">
      <dsp:nvSpPr>
        <dsp:cNvPr id="0" name=""/>
        <dsp:cNvSpPr/>
      </dsp:nvSpPr>
      <dsp:spPr>
        <a:xfrm>
          <a:off x="837403" y="3550086"/>
          <a:ext cx="4193552" cy="1310485"/>
        </a:xfrm>
        <a:prstGeom prst="rect">
          <a:avLst/>
        </a:prstGeom>
        <a:solidFill>
          <a:schemeClr val="lt1">
            <a:alpha val="4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87635" tIns="60960" rIns="60960" bIns="60960" numCol="1" spcCol="1270" anchor="t" anchorCtr="0">
          <a:noAutofit/>
        </a:bodyPr>
        <a:lstStyle/>
        <a:p>
          <a:pPr marL="0" lvl="0" indent="0" algn="l" defTabSz="711200">
            <a:lnSpc>
              <a:spcPct val="90000"/>
            </a:lnSpc>
            <a:spcBef>
              <a:spcPct val="0"/>
            </a:spcBef>
            <a:spcAft>
              <a:spcPct val="35000"/>
            </a:spcAft>
            <a:buNone/>
          </a:pPr>
          <a:br>
            <a:rPr lang="de-AT" sz="1600" b="1" kern="1200" dirty="0"/>
          </a:br>
          <a:r>
            <a:rPr lang="de-DE" sz="1600" b="1" kern="1200" dirty="0"/>
            <a:t>Mehr erreichen mit KI-fähigen Tools</a:t>
          </a:r>
        </a:p>
        <a:p>
          <a:pPr marL="114300" lvl="1" indent="-114300" algn="l" defTabSz="622300">
            <a:lnSpc>
              <a:spcPct val="90000"/>
            </a:lnSpc>
            <a:spcBef>
              <a:spcPct val="0"/>
            </a:spcBef>
            <a:spcAft>
              <a:spcPct val="15000"/>
            </a:spcAft>
            <a:buNone/>
          </a:pPr>
          <a:r>
            <a:rPr lang="de-AT" sz="1400" kern="1200" dirty="0"/>
            <a:t>   </a:t>
          </a:r>
          <a:r>
            <a:rPr lang="de-DE" sz="1400" kern="1200" dirty="0"/>
            <a:t>Intelligente Funktionen sorgen für mehr Kreativität, neue Erkenntnisse und personalisierte Unterstützung.</a:t>
          </a:r>
          <a:endParaRPr lang="de-DE" sz="1400" b="1" kern="1200" dirty="0"/>
        </a:p>
      </dsp:txBody>
      <dsp:txXfrm>
        <a:off x="837403" y="3550086"/>
        <a:ext cx="4193552" cy="1310485"/>
      </dsp:txXfrm>
    </dsp:sp>
    <dsp:sp modelId="{46173C08-1A3F-407A-A350-34FA4B3EE17D}">
      <dsp:nvSpPr>
        <dsp:cNvPr id="0" name=""/>
        <dsp:cNvSpPr/>
      </dsp:nvSpPr>
      <dsp:spPr>
        <a:xfrm>
          <a:off x="662671" y="3360794"/>
          <a:ext cx="917339" cy="1376009"/>
        </a:xfrm>
        <a:prstGeom prst="rect">
          <a:avLst/>
        </a:prstGeom>
        <a:solidFill>
          <a:srgbClr val="ED8428"/>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4414680-D71C-4C88-91AB-1449B0D0DBDE}">
      <dsp:nvSpPr>
        <dsp:cNvPr id="0" name=""/>
        <dsp:cNvSpPr/>
      </dsp:nvSpPr>
      <dsp:spPr>
        <a:xfrm>
          <a:off x="5415010" y="3550086"/>
          <a:ext cx="4193552" cy="1310485"/>
        </a:xfrm>
        <a:prstGeom prst="rect">
          <a:avLst/>
        </a:prstGeom>
        <a:solidFill>
          <a:schemeClr val="lt1">
            <a:alpha val="4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87635" tIns="60960" rIns="60960" bIns="60960" numCol="1" spcCol="1270" anchor="t" anchorCtr="0">
          <a:noAutofit/>
        </a:bodyPr>
        <a:lstStyle/>
        <a:p>
          <a:pPr marL="0" lvl="0" indent="0" algn="l" defTabSz="711200">
            <a:lnSpc>
              <a:spcPct val="90000"/>
            </a:lnSpc>
            <a:spcBef>
              <a:spcPct val="0"/>
            </a:spcBef>
            <a:spcAft>
              <a:spcPct val="35000"/>
            </a:spcAft>
            <a:buNone/>
          </a:pPr>
          <a:br>
            <a:rPr lang="de-AT" sz="1600" b="1" kern="1200" dirty="0"/>
          </a:br>
          <a:r>
            <a:rPr lang="de-AT" sz="1600" b="1" kern="1200" dirty="0"/>
            <a:t>Rundum sicheres Unternehmen</a:t>
          </a:r>
          <a:endParaRPr lang="de-DE" sz="1600" b="1" kern="1200" dirty="0"/>
        </a:p>
        <a:p>
          <a:pPr marL="114300" lvl="1" indent="-114300" algn="l" defTabSz="622300">
            <a:lnSpc>
              <a:spcPct val="90000"/>
            </a:lnSpc>
            <a:spcBef>
              <a:spcPct val="0"/>
            </a:spcBef>
            <a:spcAft>
              <a:spcPct val="15000"/>
            </a:spcAft>
            <a:buNone/>
          </a:pPr>
          <a:r>
            <a:rPr lang="de-AT" sz="1400" kern="1200" dirty="0"/>
            <a:t>   </a:t>
          </a:r>
          <a:r>
            <a:rPr lang="de-DE" sz="1400" kern="1200" dirty="0"/>
            <a:t>Microsoft Cloud bietet moderne Sicherheit, Risikokontrolle und die Einhaltung von Compliance-Standards.</a:t>
          </a:r>
          <a:endParaRPr lang="de-DE" sz="1400" b="1" kern="1200" dirty="0"/>
        </a:p>
      </dsp:txBody>
      <dsp:txXfrm>
        <a:off x="5415010" y="3550086"/>
        <a:ext cx="4193552" cy="1310485"/>
      </dsp:txXfrm>
    </dsp:sp>
    <dsp:sp modelId="{F81D5091-F6E6-4060-AD82-0AA6947E8BA4}">
      <dsp:nvSpPr>
        <dsp:cNvPr id="0" name=""/>
        <dsp:cNvSpPr/>
      </dsp:nvSpPr>
      <dsp:spPr>
        <a:xfrm>
          <a:off x="5240279" y="3360794"/>
          <a:ext cx="917339" cy="1376009"/>
        </a:xfrm>
        <a:prstGeom prst="rect">
          <a:avLst/>
        </a:prstGeom>
        <a:solidFill>
          <a:srgbClr val="ED8428"/>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F8FB7B-78CC-4718-9F45-4972CA015AF2}">
      <dsp:nvSpPr>
        <dsp:cNvPr id="0" name=""/>
        <dsp:cNvSpPr/>
      </dsp:nvSpPr>
      <dsp:spPr>
        <a:xfrm>
          <a:off x="1212" y="0"/>
          <a:ext cx="3152677" cy="496648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defRPr b="1"/>
          </a:pPr>
          <a:r>
            <a:rPr lang="de-AT" sz="2000" kern="1200" dirty="0"/>
            <a:t>Kreativität wecken</a:t>
          </a:r>
          <a:endParaRPr lang="de-DE" sz="2400" b="1" i="0" u="none" strike="noStrike" kern="1200" cap="none" baseline="0" noProof="0" dirty="0">
            <a:latin typeface="Franklin Gothic Book"/>
          </a:endParaRPr>
        </a:p>
      </dsp:txBody>
      <dsp:txXfrm>
        <a:off x="1212" y="0"/>
        <a:ext cx="3152677" cy="1489945"/>
      </dsp:txXfrm>
    </dsp:sp>
    <dsp:sp modelId="{EA393D05-A69D-4237-9532-F960EEF09515}">
      <dsp:nvSpPr>
        <dsp:cNvPr id="0" name=""/>
        <dsp:cNvSpPr/>
      </dsp:nvSpPr>
      <dsp:spPr>
        <a:xfrm>
          <a:off x="316480" y="1490370"/>
          <a:ext cx="2522141" cy="975715"/>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de-AT" sz="1200" kern="1200" dirty="0"/>
            <a:t>Fördern Sie Kreativität, Zusammenarbeit und Problemlösungskompetenz durch immersive und ansprechende Apps.</a:t>
          </a:r>
        </a:p>
      </dsp:txBody>
      <dsp:txXfrm>
        <a:off x="345058" y="1518948"/>
        <a:ext cx="2464985" cy="918559"/>
      </dsp:txXfrm>
    </dsp:sp>
    <dsp:sp modelId="{D140B510-EBC6-438A-AE88-4FC00F6E589C}">
      <dsp:nvSpPr>
        <dsp:cNvPr id="0" name=""/>
        <dsp:cNvSpPr/>
      </dsp:nvSpPr>
      <dsp:spPr>
        <a:xfrm>
          <a:off x="316480" y="2616195"/>
          <a:ext cx="2522141" cy="975715"/>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SzPts val="1000"/>
            <a:buFont typeface="Symbol" panose="05050102010706020507" pitchFamily="18" charset="2"/>
            <a:buNone/>
          </a:pPr>
          <a:r>
            <a:rPr lang="de-AT" sz="1200" kern="1200" dirty="0"/>
            <a:t>Verbessern Sie die Unabhängigkeit von Schülern und Studenten aller Fähigkeitsstufen mit intelligenten Tools.</a:t>
          </a:r>
        </a:p>
      </dsp:txBody>
      <dsp:txXfrm>
        <a:off x="345058" y="2644773"/>
        <a:ext cx="2464985" cy="918559"/>
      </dsp:txXfrm>
    </dsp:sp>
    <dsp:sp modelId="{DE63F7F4-F0AA-4EF0-A78A-19E133983FE9}">
      <dsp:nvSpPr>
        <dsp:cNvPr id="0" name=""/>
        <dsp:cNvSpPr/>
      </dsp:nvSpPr>
      <dsp:spPr>
        <a:xfrm>
          <a:off x="316480" y="3742021"/>
          <a:ext cx="2522141" cy="975715"/>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SzPts val="1000"/>
            <a:buFont typeface="Symbol" panose="05050102010706020507" pitchFamily="18" charset="2"/>
            <a:buNone/>
          </a:pPr>
          <a:r>
            <a:rPr lang="de-AT" sz="1200" kern="1200" dirty="0"/>
            <a:t>Erwecken Sie Ideen zum Leben, indem Sie diese in 3D und mit Datenvisualisierungstools darstellen.</a:t>
          </a:r>
        </a:p>
      </dsp:txBody>
      <dsp:txXfrm>
        <a:off x="345058" y="3770599"/>
        <a:ext cx="2464985" cy="918559"/>
      </dsp:txXfrm>
    </dsp:sp>
    <dsp:sp modelId="{24B29A8D-F28C-4ADB-AB24-A3A945650A00}">
      <dsp:nvSpPr>
        <dsp:cNvPr id="0" name=""/>
        <dsp:cNvSpPr/>
      </dsp:nvSpPr>
      <dsp:spPr>
        <a:xfrm>
          <a:off x="3390340" y="0"/>
          <a:ext cx="3152677" cy="496648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de-AT" sz="2000" b="1" kern="1200" dirty="0"/>
            <a:t>Teamarbeit fördern</a:t>
          </a:r>
          <a:endParaRPr lang="de-AT" sz="2400" b="1" kern="1200" dirty="0"/>
        </a:p>
      </dsp:txBody>
      <dsp:txXfrm>
        <a:off x="3390340" y="0"/>
        <a:ext cx="3152677" cy="1489945"/>
      </dsp:txXfrm>
    </dsp:sp>
    <dsp:sp modelId="{586749C4-5238-4CBD-9D91-F2559EB7BD25}">
      <dsp:nvSpPr>
        <dsp:cNvPr id="0" name=""/>
        <dsp:cNvSpPr/>
      </dsp:nvSpPr>
      <dsp:spPr>
        <a:xfrm>
          <a:off x="3705608" y="1490370"/>
          <a:ext cx="2522141" cy="975715"/>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de-AT" sz="1200" kern="1200" dirty="0"/>
            <a:t>Arbeiten Sie zusammen und sparen Sie Lehrern durch einen einzelnen Hub für Klassen und Teams Zeit.</a:t>
          </a:r>
        </a:p>
      </dsp:txBody>
      <dsp:txXfrm>
        <a:off x="3734186" y="1518948"/>
        <a:ext cx="2464985" cy="918559"/>
      </dsp:txXfrm>
    </dsp:sp>
    <dsp:sp modelId="{4DBAEB44-CC4E-4E7A-BA66-5DE7118D4662}">
      <dsp:nvSpPr>
        <dsp:cNvPr id="0" name=""/>
        <dsp:cNvSpPr/>
      </dsp:nvSpPr>
      <dsp:spPr>
        <a:xfrm>
          <a:off x="3705608" y="2616195"/>
          <a:ext cx="2522141" cy="975715"/>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SzPts val="1000"/>
            <a:buFont typeface="Symbol" panose="05050102010706020507" pitchFamily="18" charset="2"/>
            <a:buNone/>
          </a:pPr>
          <a:r>
            <a:rPr lang="de-AT" sz="1200" kern="1200" dirty="0"/>
            <a:t>Vernetzen Sie sich leicht mit anderen und verfassen Sie Inhalte in Echtzeit.</a:t>
          </a:r>
        </a:p>
      </dsp:txBody>
      <dsp:txXfrm>
        <a:off x="3734186" y="2644773"/>
        <a:ext cx="2464985" cy="918559"/>
      </dsp:txXfrm>
    </dsp:sp>
    <dsp:sp modelId="{292B7F51-CB1D-4105-8403-4F996B66ADBC}">
      <dsp:nvSpPr>
        <dsp:cNvPr id="0" name=""/>
        <dsp:cNvSpPr/>
      </dsp:nvSpPr>
      <dsp:spPr>
        <a:xfrm>
          <a:off x="3705608" y="3742021"/>
          <a:ext cx="2522141" cy="975715"/>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SzPts val="1000"/>
            <a:buFont typeface="Symbol" panose="05050102010706020507" pitchFamily="18" charset="2"/>
            <a:buNone/>
          </a:pPr>
          <a:r>
            <a:rPr lang="de-AT" sz="1200" kern="1200" dirty="0"/>
            <a:t>Erfüllen Sie die Bedürfnisse einzelner Schüler mit einen universellen Toolkit zum Vernetzen, Teilen und Kommunizieren innerhalb und außerhalb des Unterrichts.</a:t>
          </a:r>
        </a:p>
      </dsp:txBody>
      <dsp:txXfrm>
        <a:off x="3734186" y="3770599"/>
        <a:ext cx="2464985" cy="918559"/>
      </dsp:txXfrm>
    </dsp:sp>
    <dsp:sp modelId="{6DB8B94F-4415-4364-9945-D5C59B921DFB}">
      <dsp:nvSpPr>
        <dsp:cNvPr id="0" name=""/>
        <dsp:cNvSpPr/>
      </dsp:nvSpPr>
      <dsp:spPr>
        <a:xfrm>
          <a:off x="6780680" y="0"/>
          <a:ext cx="3152677" cy="496648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de-DE" sz="2000" b="1" kern="1200" dirty="0"/>
            <a:t>Einfach und sicher</a:t>
          </a:r>
          <a:endParaRPr lang="de-AT" sz="4000" kern="1200" dirty="0"/>
        </a:p>
      </dsp:txBody>
      <dsp:txXfrm>
        <a:off x="6780680" y="0"/>
        <a:ext cx="3152677" cy="1489945"/>
      </dsp:txXfrm>
    </dsp:sp>
    <dsp:sp modelId="{F10F9618-B29A-4894-B95C-AF00305D3018}">
      <dsp:nvSpPr>
        <dsp:cNvPr id="0" name=""/>
        <dsp:cNvSpPr/>
      </dsp:nvSpPr>
      <dsp:spPr>
        <a:xfrm>
          <a:off x="7094736" y="1490370"/>
          <a:ext cx="2522141" cy="975715"/>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de-AT" sz="1200" kern="1200" dirty="0"/>
            <a:t>Verwalten Sie Benutzer, Daten und Geräte über ein Dashboard.</a:t>
          </a:r>
        </a:p>
      </dsp:txBody>
      <dsp:txXfrm>
        <a:off x="7123314" y="1518948"/>
        <a:ext cx="2464985" cy="918559"/>
      </dsp:txXfrm>
    </dsp:sp>
    <dsp:sp modelId="{FF6EC6EC-8B0F-469D-AD15-3E82DA1C161B}">
      <dsp:nvSpPr>
        <dsp:cNvPr id="0" name=""/>
        <dsp:cNvSpPr/>
      </dsp:nvSpPr>
      <dsp:spPr>
        <a:xfrm>
          <a:off x="7094736" y="2616195"/>
          <a:ext cx="2522141" cy="975715"/>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SzPts val="1000"/>
            <a:buFont typeface="Symbol" panose="05050102010706020507" pitchFamily="18" charset="2"/>
            <a:buNone/>
          </a:pPr>
          <a:r>
            <a:rPr lang="de-AT" sz="1200" kern="1200" dirty="0"/>
            <a:t>Schützen Sie Identitäten, Apps, Daten und Geräte mit intelligenter Sicherheitssoftware, die durch </a:t>
          </a:r>
          <a:r>
            <a:rPr lang="de-AT" sz="1200" kern="1200" dirty="0" err="1"/>
            <a:t>Machine</a:t>
          </a:r>
          <a:r>
            <a:rPr lang="de-AT" sz="1200" kern="1200" dirty="0"/>
            <a:t> Learning optimiert wird.</a:t>
          </a:r>
        </a:p>
      </dsp:txBody>
      <dsp:txXfrm>
        <a:off x="7123314" y="2644773"/>
        <a:ext cx="2464985" cy="918559"/>
      </dsp:txXfrm>
    </dsp:sp>
    <dsp:sp modelId="{CE9EB4B8-3EF9-49C1-89D6-C1DA670E72CF}">
      <dsp:nvSpPr>
        <dsp:cNvPr id="0" name=""/>
        <dsp:cNvSpPr/>
      </dsp:nvSpPr>
      <dsp:spPr>
        <a:xfrm>
          <a:off x="7094736" y="3742021"/>
          <a:ext cx="2522141" cy="975715"/>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SzPts val="1000"/>
            <a:buFont typeface="Symbol" panose="05050102010706020507" pitchFamily="18" charset="2"/>
            <a:buNone/>
          </a:pPr>
          <a:r>
            <a:rPr lang="de-AT" sz="1200" kern="1200" dirty="0"/>
            <a:t>Managen Sie die Datenarchivierung, -</a:t>
          </a:r>
          <a:r>
            <a:rPr lang="de-AT" sz="1200" kern="1200" dirty="0" err="1"/>
            <a:t>Governance</a:t>
          </a:r>
          <a:r>
            <a:rPr lang="de-AT" sz="1200" kern="1200" dirty="0"/>
            <a:t> und -suche.</a:t>
          </a:r>
        </a:p>
      </dsp:txBody>
      <dsp:txXfrm>
        <a:off x="7123314" y="3770599"/>
        <a:ext cx="2464985" cy="91855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03DC41-DB3C-42F3-97B9-0C7CD5253912}">
      <dsp:nvSpPr>
        <dsp:cNvPr id="0" name=""/>
        <dsp:cNvSpPr/>
      </dsp:nvSpPr>
      <dsp:spPr>
        <a:xfrm>
          <a:off x="815326" y="128505"/>
          <a:ext cx="1072846" cy="1072846"/>
        </a:xfrm>
        <a:prstGeom prst="ellipse">
          <a:avLst/>
        </a:prstGeom>
        <a:solidFill>
          <a:schemeClr val="accent1">
            <a:tint val="40000"/>
            <a:hueOff val="0"/>
            <a:satOff val="0"/>
            <a:lumOff val="0"/>
            <a:alphaOff val="0"/>
          </a:schemeClr>
        </a:solidFill>
        <a:ln>
          <a:noFill/>
        </a:ln>
        <a:effectLst>
          <a:outerShdw blurRad="38100" dist="25400" dir="5400000" rotWithShape="0">
            <a:srgbClr val="000000">
              <a:alpha val="55000"/>
            </a:srgbClr>
          </a:outerShdw>
        </a:effectLst>
      </dsp:spPr>
      <dsp:style>
        <a:lnRef idx="0">
          <a:scrgbClr r="0" g="0" b="0"/>
        </a:lnRef>
        <a:fillRef idx="1">
          <a:scrgbClr r="0" g="0" b="0"/>
        </a:fillRef>
        <a:effectRef idx="2">
          <a:scrgbClr r="0" g="0" b="0"/>
        </a:effectRef>
        <a:fontRef idx="minor"/>
      </dsp:style>
    </dsp:sp>
    <dsp:sp modelId="{529F96FC-6F61-4A13-B661-3045A51F04BA}">
      <dsp:nvSpPr>
        <dsp:cNvPr id="0" name=""/>
        <dsp:cNvSpPr/>
      </dsp:nvSpPr>
      <dsp:spPr>
        <a:xfrm>
          <a:off x="922610" y="235785"/>
          <a:ext cx="858277" cy="858277"/>
        </a:xfrm>
        <a:prstGeom prst="chord">
          <a:avLst>
            <a:gd name="adj1" fmla="val 16200000"/>
            <a:gd name="adj2" fmla="val 16200000"/>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w="12700" cap="rnd" cmpd="sng" algn="ctr">
          <a:solidFill>
            <a:schemeClr val="accent1">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B3BBA7A7-B96C-479D-9799-522ABDEC9D7D}">
      <dsp:nvSpPr>
        <dsp:cNvPr id="0" name=""/>
        <dsp:cNvSpPr/>
      </dsp:nvSpPr>
      <dsp:spPr>
        <a:xfrm>
          <a:off x="2011997" y="1181429"/>
          <a:ext cx="8714882" cy="30922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marL="0" lvl="0" indent="0" algn="l" defTabSz="1244600" rtl="0">
            <a:lnSpc>
              <a:spcPct val="100000"/>
            </a:lnSpc>
            <a:spcBef>
              <a:spcPct val="0"/>
            </a:spcBef>
            <a:spcAft>
              <a:spcPct val="35000"/>
            </a:spcAft>
            <a:buNone/>
          </a:pPr>
          <a:r>
            <a:rPr lang="de-AT" sz="2800" kern="1200" dirty="0"/>
            <a:t>Excel lernt aus Ihrer Arbeitsweise und organisiert Ihre Daten, damit Sie Zeit sparen. Erstellen Sie Tabellen ganz leicht von Vorlagen oder einfach so, und nutzen Sie leistungsstarke Formeln für Ihre Berechnungen.</a:t>
          </a:r>
          <a:endParaRPr lang="de-DE" sz="2800" kern="1200" dirty="0">
            <a:latin typeface="Franklin Gothic Book"/>
          </a:endParaRPr>
        </a:p>
      </dsp:txBody>
      <dsp:txXfrm>
        <a:off x="2011997" y="1181429"/>
        <a:ext cx="8714882" cy="3092252"/>
      </dsp:txXfrm>
    </dsp:sp>
    <dsp:sp modelId="{EA5713A7-20F7-4982-AEBE-4A0ACDB414EB}">
      <dsp:nvSpPr>
        <dsp:cNvPr id="0" name=""/>
        <dsp:cNvSpPr/>
      </dsp:nvSpPr>
      <dsp:spPr>
        <a:xfrm>
          <a:off x="2101356" y="309178"/>
          <a:ext cx="8253565" cy="6392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280" tIns="81280" rIns="81280" bIns="81280" numCol="1" spcCol="1270" anchor="ctr" anchorCtr="0">
          <a:noAutofit/>
        </a:bodyPr>
        <a:lstStyle/>
        <a:p>
          <a:pPr marL="0" lvl="0" indent="0" algn="l" defTabSz="1422400" rtl="0">
            <a:lnSpc>
              <a:spcPct val="90000"/>
            </a:lnSpc>
            <a:spcBef>
              <a:spcPct val="0"/>
            </a:spcBef>
            <a:spcAft>
              <a:spcPct val="35000"/>
            </a:spcAft>
            <a:buNone/>
            <a:defRPr b="1"/>
          </a:pPr>
          <a:r>
            <a:rPr lang="de-AT" sz="3200" b="1" kern="1200" dirty="0"/>
            <a:t>Intelligente Funktionen für Experten und Neueinsteiger</a:t>
          </a:r>
          <a:endParaRPr lang="de-DE" sz="1500" b="1" i="0" u="none" strike="noStrike" kern="1200" cap="none" baseline="0" noProof="0" dirty="0">
            <a:latin typeface="Franklin Gothic Book"/>
          </a:endParaRPr>
        </a:p>
      </dsp:txBody>
      <dsp:txXfrm>
        <a:off x="2101356" y="309178"/>
        <a:ext cx="8253565" cy="63929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03DC41-DB3C-42F3-97B9-0C7CD5253912}">
      <dsp:nvSpPr>
        <dsp:cNvPr id="0" name=""/>
        <dsp:cNvSpPr/>
      </dsp:nvSpPr>
      <dsp:spPr>
        <a:xfrm>
          <a:off x="815326" y="128505"/>
          <a:ext cx="1072846" cy="1072846"/>
        </a:xfrm>
        <a:prstGeom prst="ellipse">
          <a:avLst/>
        </a:prstGeom>
        <a:solidFill>
          <a:schemeClr val="accent1">
            <a:tint val="40000"/>
            <a:hueOff val="0"/>
            <a:satOff val="0"/>
            <a:lumOff val="0"/>
            <a:alphaOff val="0"/>
          </a:schemeClr>
        </a:solidFill>
        <a:ln>
          <a:noFill/>
        </a:ln>
        <a:effectLst>
          <a:outerShdw blurRad="38100" dist="25400" dir="5400000" rotWithShape="0">
            <a:srgbClr val="000000">
              <a:alpha val="55000"/>
            </a:srgbClr>
          </a:outerShdw>
        </a:effectLst>
      </dsp:spPr>
      <dsp:style>
        <a:lnRef idx="0">
          <a:scrgbClr r="0" g="0" b="0"/>
        </a:lnRef>
        <a:fillRef idx="1">
          <a:scrgbClr r="0" g="0" b="0"/>
        </a:fillRef>
        <a:effectRef idx="2">
          <a:scrgbClr r="0" g="0" b="0"/>
        </a:effectRef>
        <a:fontRef idx="minor"/>
      </dsp:style>
    </dsp:sp>
    <dsp:sp modelId="{529F96FC-6F61-4A13-B661-3045A51F04BA}">
      <dsp:nvSpPr>
        <dsp:cNvPr id="0" name=""/>
        <dsp:cNvSpPr/>
      </dsp:nvSpPr>
      <dsp:spPr>
        <a:xfrm>
          <a:off x="922610" y="235785"/>
          <a:ext cx="858277" cy="858277"/>
        </a:xfrm>
        <a:prstGeom prst="chord">
          <a:avLst>
            <a:gd name="adj1" fmla="val 16200000"/>
            <a:gd name="adj2" fmla="val 16200000"/>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w="12700" cap="rnd" cmpd="sng" algn="ctr">
          <a:solidFill>
            <a:schemeClr val="accent1">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B3BBA7A7-B96C-479D-9799-522ABDEC9D7D}">
      <dsp:nvSpPr>
        <dsp:cNvPr id="0" name=""/>
        <dsp:cNvSpPr/>
      </dsp:nvSpPr>
      <dsp:spPr>
        <a:xfrm>
          <a:off x="2011997" y="1181429"/>
          <a:ext cx="8714882" cy="30922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marL="0" lvl="0" indent="0" algn="l" defTabSz="1244600" rtl="0">
            <a:lnSpc>
              <a:spcPct val="100000"/>
            </a:lnSpc>
            <a:spcBef>
              <a:spcPct val="0"/>
            </a:spcBef>
            <a:spcAft>
              <a:spcPct val="35000"/>
            </a:spcAft>
            <a:buNone/>
          </a:pPr>
          <a:r>
            <a:rPr lang="de-AT" sz="2800" kern="1200" dirty="0"/>
            <a:t>Gestalten Sie Ihre Daten noch ansprechender und aussagekräftiger mit Formatierungen, </a:t>
          </a:r>
          <a:r>
            <a:rPr lang="de-AT" sz="2800" kern="1200" dirty="0" err="1"/>
            <a:t>Sparklines</a:t>
          </a:r>
          <a:r>
            <a:rPr lang="de-AT" sz="2800" kern="1200" dirty="0"/>
            <a:t> und Tabellen in neuen Diagrammen und Grafiken. Erstellen Sie mit nur einem Klick Prognosen, um Trends zu erkennen.</a:t>
          </a:r>
          <a:endParaRPr lang="de-DE" sz="2800" kern="1200" dirty="0">
            <a:latin typeface="Franklin Gothic Book"/>
          </a:endParaRPr>
        </a:p>
      </dsp:txBody>
      <dsp:txXfrm>
        <a:off x="2011997" y="1181429"/>
        <a:ext cx="8714882" cy="3092252"/>
      </dsp:txXfrm>
    </dsp:sp>
    <dsp:sp modelId="{EA5713A7-20F7-4982-AEBE-4A0ACDB414EB}">
      <dsp:nvSpPr>
        <dsp:cNvPr id="0" name=""/>
        <dsp:cNvSpPr/>
      </dsp:nvSpPr>
      <dsp:spPr>
        <a:xfrm>
          <a:off x="2101356" y="309178"/>
          <a:ext cx="8253565" cy="6392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280" tIns="81280" rIns="81280" bIns="81280" numCol="1" spcCol="1270" anchor="b" anchorCtr="0">
          <a:noAutofit/>
        </a:bodyPr>
        <a:lstStyle/>
        <a:p>
          <a:pPr marL="0" lvl="0" indent="0" algn="l" defTabSz="1422400" rtl="0">
            <a:lnSpc>
              <a:spcPct val="90000"/>
            </a:lnSpc>
            <a:spcBef>
              <a:spcPct val="0"/>
            </a:spcBef>
            <a:spcAft>
              <a:spcPct val="35000"/>
            </a:spcAft>
            <a:buNone/>
            <a:defRPr b="1"/>
          </a:pPr>
          <a:r>
            <a:rPr lang="de-AT" sz="3200" b="1" kern="1200" dirty="0"/>
            <a:t>Alle Daten im Blick</a:t>
          </a:r>
          <a:endParaRPr lang="de-DE" sz="1500" b="1" i="0" u="none" strike="noStrike" kern="1200" cap="none" baseline="0" noProof="0" dirty="0">
            <a:latin typeface="Franklin Gothic Book"/>
          </a:endParaRPr>
        </a:p>
      </dsp:txBody>
      <dsp:txXfrm>
        <a:off x="2101356" y="309178"/>
        <a:ext cx="8253565" cy="639298"/>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1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13.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14.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15.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18.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1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0.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1.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4.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5.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6.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EACC54-C195-4898-BC58-7CF8E755FBC8}" type="datetimeFigureOut">
              <a:rPr lang="de-AT" smtClean="0"/>
              <a:t>24.04.2022</a:t>
            </a:fld>
            <a:endParaRPr lang="de-AT"/>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7AF401-3C36-4610-A480-0ED828BEF2FA}" type="slidenum">
              <a:rPr lang="de-AT" smtClean="0"/>
              <a:t>‹Nr.›</a:t>
            </a:fld>
            <a:endParaRPr lang="de-AT"/>
          </a:p>
        </p:txBody>
      </p:sp>
    </p:spTree>
    <p:extLst>
      <p:ext uri="{BB962C8B-B14F-4D97-AF65-F5344CB8AC3E}">
        <p14:creationId xmlns:p14="http://schemas.microsoft.com/office/powerpoint/2010/main" val="2899431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1</a:t>
            </a:fld>
            <a:endParaRPr lang="de-AT"/>
          </a:p>
        </p:txBody>
      </p:sp>
    </p:spTree>
    <p:extLst>
      <p:ext uri="{BB962C8B-B14F-4D97-AF65-F5344CB8AC3E}">
        <p14:creationId xmlns:p14="http://schemas.microsoft.com/office/powerpoint/2010/main" val="25254950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10</a:t>
            </a:fld>
            <a:endParaRPr lang="de-AT"/>
          </a:p>
        </p:txBody>
      </p:sp>
    </p:spTree>
    <p:extLst>
      <p:ext uri="{BB962C8B-B14F-4D97-AF65-F5344CB8AC3E}">
        <p14:creationId xmlns:p14="http://schemas.microsoft.com/office/powerpoint/2010/main" val="12137847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11</a:t>
            </a:fld>
            <a:endParaRPr lang="de-AT"/>
          </a:p>
        </p:txBody>
      </p:sp>
    </p:spTree>
    <p:extLst>
      <p:ext uri="{BB962C8B-B14F-4D97-AF65-F5344CB8AC3E}">
        <p14:creationId xmlns:p14="http://schemas.microsoft.com/office/powerpoint/2010/main" val="25367156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12</a:t>
            </a:fld>
            <a:endParaRPr lang="de-AT"/>
          </a:p>
        </p:txBody>
      </p:sp>
    </p:spTree>
    <p:extLst>
      <p:ext uri="{BB962C8B-B14F-4D97-AF65-F5344CB8AC3E}">
        <p14:creationId xmlns:p14="http://schemas.microsoft.com/office/powerpoint/2010/main" val="10060431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13</a:t>
            </a:fld>
            <a:endParaRPr lang="de-AT"/>
          </a:p>
        </p:txBody>
      </p:sp>
    </p:spTree>
    <p:extLst>
      <p:ext uri="{BB962C8B-B14F-4D97-AF65-F5344CB8AC3E}">
        <p14:creationId xmlns:p14="http://schemas.microsoft.com/office/powerpoint/2010/main" val="30548137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14</a:t>
            </a:fld>
            <a:endParaRPr lang="de-AT"/>
          </a:p>
        </p:txBody>
      </p:sp>
    </p:spTree>
    <p:extLst>
      <p:ext uri="{BB962C8B-B14F-4D97-AF65-F5344CB8AC3E}">
        <p14:creationId xmlns:p14="http://schemas.microsoft.com/office/powerpoint/2010/main" val="15535988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15</a:t>
            </a:fld>
            <a:endParaRPr lang="de-AT"/>
          </a:p>
        </p:txBody>
      </p:sp>
    </p:spTree>
    <p:extLst>
      <p:ext uri="{BB962C8B-B14F-4D97-AF65-F5344CB8AC3E}">
        <p14:creationId xmlns:p14="http://schemas.microsoft.com/office/powerpoint/2010/main" val="30095280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16</a:t>
            </a:fld>
            <a:endParaRPr lang="de-AT"/>
          </a:p>
        </p:txBody>
      </p:sp>
    </p:spTree>
    <p:extLst>
      <p:ext uri="{BB962C8B-B14F-4D97-AF65-F5344CB8AC3E}">
        <p14:creationId xmlns:p14="http://schemas.microsoft.com/office/powerpoint/2010/main" val="22763239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17</a:t>
            </a:fld>
            <a:endParaRPr lang="de-AT"/>
          </a:p>
        </p:txBody>
      </p:sp>
    </p:spTree>
    <p:extLst>
      <p:ext uri="{BB962C8B-B14F-4D97-AF65-F5344CB8AC3E}">
        <p14:creationId xmlns:p14="http://schemas.microsoft.com/office/powerpoint/2010/main" val="20821354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18</a:t>
            </a:fld>
            <a:endParaRPr lang="de-AT"/>
          </a:p>
        </p:txBody>
      </p:sp>
    </p:spTree>
    <p:extLst>
      <p:ext uri="{BB962C8B-B14F-4D97-AF65-F5344CB8AC3E}">
        <p14:creationId xmlns:p14="http://schemas.microsoft.com/office/powerpoint/2010/main" val="13125342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19</a:t>
            </a:fld>
            <a:endParaRPr lang="de-AT"/>
          </a:p>
        </p:txBody>
      </p:sp>
    </p:spTree>
    <p:extLst>
      <p:ext uri="{BB962C8B-B14F-4D97-AF65-F5344CB8AC3E}">
        <p14:creationId xmlns:p14="http://schemas.microsoft.com/office/powerpoint/2010/main" val="4191044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2</a:t>
            </a:fld>
            <a:endParaRPr lang="de-AT"/>
          </a:p>
        </p:txBody>
      </p:sp>
    </p:spTree>
    <p:extLst>
      <p:ext uri="{BB962C8B-B14F-4D97-AF65-F5344CB8AC3E}">
        <p14:creationId xmlns:p14="http://schemas.microsoft.com/office/powerpoint/2010/main" val="11601497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20</a:t>
            </a:fld>
            <a:endParaRPr lang="de-AT"/>
          </a:p>
        </p:txBody>
      </p:sp>
    </p:spTree>
    <p:extLst>
      <p:ext uri="{BB962C8B-B14F-4D97-AF65-F5344CB8AC3E}">
        <p14:creationId xmlns:p14="http://schemas.microsoft.com/office/powerpoint/2010/main" val="16006986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21</a:t>
            </a:fld>
            <a:endParaRPr lang="de-AT"/>
          </a:p>
        </p:txBody>
      </p:sp>
    </p:spTree>
    <p:extLst>
      <p:ext uri="{BB962C8B-B14F-4D97-AF65-F5344CB8AC3E}">
        <p14:creationId xmlns:p14="http://schemas.microsoft.com/office/powerpoint/2010/main" val="13029943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22</a:t>
            </a:fld>
            <a:endParaRPr lang="de-AT"/>
          </a:p>
        </p:txBody>
      </p:sp>
    </p:spTree>
    <p:extLst>
      <p:ext uri="{BB962C8B-B14F-4D97-AF65-F5344CB8AC3E}">
        <p14:creationId xmlns:p14="http://schemas.microsoft.com/office/powerpoint/2010/main" val="18734064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23</a:t>
            </a:fld>
            <a:endParaRPr lang="de-AT"/>
          </a:p>
        </p:txBody>
      </p:sp>
    </p:spTree>
    <p:extLst>
      <p:ext uri="{BB962C8B-B14F-4D97-AF65-F5344CB8AC3E}">
        <p14:creationId xmlns:p14="http://schemas.microsoft.com/office/powerpoint/2010/main" val="38771290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24</a:t>
            </a:fld>
            <a:endParaRPr lang="de-AT"/>
          </a:p>
        </p:txBody>
      </p:sp>
    </p:spTree>
    <p:extLst>
      <p:ext uri="{BB962C8B-B14F-4D97-AF65-F5344CB8AC3E}">
        <p14:creationId xmlns:p14="http://schemas.microsoft.com/office/powerpoint/2010/main" val="2992081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25</a:t>
            </a:fld>
            <a:endParaRPr lang="de-AT"/>
          </a:p>
        </p:txBody>
      </p:sp>
    </p:spTree>
    <p:extLst>
      <p:ext uri="{BB962C8B-B14F-4D97-AF65-F5344CB8AC3E}">
        <p14:creationId xmlns:p14="http://schemas.microsoft.com/office/powerpoint/2010/main" val="1618363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3</a:t>
            </a:fld>
            <a:endParaRPr lang="de-AT"/>
          </a:p>
        </p:txBody>
      </p:sp>
    </p:spTree>
    <p:extLst>
      <p:ext uri="{BB962C8B-B14F-4D97-AF65-F5344CB8AC3E}">
        <p14:creationId xmlns:p14="http://schemas.microsoft.com/office/powerpoint/2010/main" val="1441195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4</a:t>
            </a:fld>
            <a:endParaRPr lang="de-AT"/>
          </a:p>
        </p:txBody>
      </p:sp>
    </p:spTree>
    <p:extLst>
      <p:ext uri="{BB962C8B-B14F-4D97-AF65-F5344CB8AC3E}">
        <p14:creationId xmlns:p14="http://schemas.microsoft.com/office/powerpoint/2010/main" val="7935834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5</a:t>
            </a:fld>
            <a:endParaRPr lang="de-AT"/>
          </a:p>
        </p:txBody>
      </p:sp>
    </p:spTree>
    <p:extLst>
      <p:ext uri="{BB962C8B-B14F-4D97-AF65-F5344CB8AC3E}">
        <p14:creationId xmlns:p14="http://schemas.microsoft.com/office/powerpoint/2010/main" val="916656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6</a:t>
            </a:fld>
            <a:endParaRPr lang="de-AT"/>
          </a:p>
        </p:txBody>
      </p:sp>
    </p:spTree>
    <p:extLst>
      <p:ext uri="{BB962C8B-B14F-4D97-AF65-F5344CB8AC3E}">
        <p14:creationId xmlns:p14="http://schemas.microsoft.com/office/powerpoint/2010/main" val="38642150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7</a:t>
            </a:fld>
            <a:endParaRPr lang="de-AT"/>
          </a:p>
        </p:txBody>
      </p:sp>
    </p:spTree>
    <p:extLst>
      <p:ext uri="{BB962C8B-B14F-4D97-AF65-F5344CB8AC3E}">
        <p14:creationId xmlns:p14="http://schemas.microsoft.com/office/powerpoint/2010/main" val="2765224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8</a:t>
            </a:fld>
            <a:endParaRPr lang="de-AT"/>
          </a:p>
        </p:txBody>
      </p:sp>
    </p:spTree>
    <p:extLst>
      <p:ext uri="{BB962C8B-B14F-4D97-AF65-F5344CB8AC3E}">
        <p14:creationId xmlns:p14="http://schemas.microsoft.com/office/powerpoint/2010/main" val="29790374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17AF401-3C36-4610-A480-0ED828BEF2FA}" type="slidenum">
              <a:rPr lang="de-AT" smtClean="0"/>
              <a:t>9</a:t>
            </a:fld>
            <a:endParaRPr lang="de-AT"/>
          </a:p>
        </p:txBody>
      </p:sp>
    </p:spTree>
    <p:extLst>
      <p:ext uri="{BB962C8B-B14F-4D97-AF65-F5344CB8AC3E}">
        <p14:creationId xmlns:p14="http://schemas.microsoft.com/office/powerpoint/2010/main" val="2966794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4/24/2022</a:t>
            </a:fld>
            <a:endParaRPr lang="en-US"/>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‹Nr.›</a:t>
            </a:fld>
            <a:endParaRPr lang="en-US"/>
          </a:p>
        </p:txBody>
      </p:sp>
    </p:spTree>
    <p:extLst>
      <p:ext uri="{BB962C8B-B14F-4D97-AF65-F5344CB8AC3E}">
        <p14:creationId xmlns:p14="http://schemas.microsoft.com/office/powerpoint/2010/main" val="2759726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ED4963-E985-44C4-B8C4-FDD613B7C2F8}" type="datetime1">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a:p>
        </p:txBody>
      </p:sp>
    </p:spTree>
    <p:extLst>
      <p:ext uri="{BB962C8B-B14F-4D97-AF65-F5344CB8AC3E}">
        <p14:creationId xmlns:p14="http://schemas.microsoft.com/office/powerpoint/2010/main" val="1313461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4/24/2022</a:t>
            </a:fld>
            <a:endParaRPr lang="en-US"/>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‹Nr.›</a:t>
            </a:fld>
            <a:endParaRPr lang="en-US"/>
          </a:p>
        </p:txBody>
      </p:sp>
    </p:spTree>
    <p:extLst>
      <p:ext uri="{BB962C8B-B14F-4D97-AF65-F5344CB8AC3E}">
        <p14:creationId xmlns:p14="http://schemas.microsoft.com/office/powerpoint/2010/main" val="3096264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4/24/2022</a:t>
            </a:fld>
            <a:endParaRPr lang="en-US"/>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‹Nr.›</a:t>
            </a:fld>
            <a:endParaRPr lang="en-US"/>
          </a:p>
        </p:txBody>
      </p:sp>
    </p:spTree>
    <p:extLst>
      <p:ext uri="{BB962C8B-B14F-4D97-AF65-F5344CB8AC3E}">
        <p14:creationId xmlns:p14="http://schemas.microsoft.com/office/powerpoint/2010/main" val="511397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4/24/2022</a:t>
            </a:fld>
            <a:endParaRPr lang="en-US"/>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‹Nr.›</a:t>
            </a:fld>
            <a:endParaRPr lang="en-US"/>
          </a:p>
        </p:txBody>
      </p:sp>
    </p:spTree>
    <p:extLst>
      <p:ext uri="{BB962C8B-B14F-4D97-AF65-F5344CB8AC3E}">
        <p14:creationId xmlns:p14="http://schemas.microsoft.com/office/powerpoint/2010/main" val="438423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BFFD690-9426-415D-8B65-26881E07B2D4}" type="datetime1">
              <a:rPr lang="en-US" smtClean="0"/>
              <a:t>4/24/2022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a:p>
        </p:txBody>
      </p:sp>
    </p:spTree>
    <p:extLst>
      <p:ext uri="{BB962C8B-B14F-4D97-AF65-F5344CB8AC3E}">
        <p14:creationId xmlns:p14="http://schemas.microsoft.com/office/powerpoint/2010/main" val="3243041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4C4989A-474C-40DE-95B9-011C28B71673}" type="datetime1">
              <a:rPr lang="en-US" smtClean="0"/>
              <a:t>4/24/2022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98EE3D-8CD1-4C3F-BD1C-C98C9596463C}" type="slidenum">
              <a:rPr lang="en-US" smtClean="0"/>
              <a:t>‹Nr.›</a:t>
            </a:fld>
            <a:endParaRPr lang="en-US"/>
          </a:p>
        </p:txBody>
      </p:sp>
    </p:spTree>
    <p:extLst>
      <p:ext uri="{BB962C8B-B14F-4D97-AF65-F5344CB8AC3E}">
        <p14:creationId xmlns:p14="http://schemas.microsoft.com/office/powerpoint/2010/main" val="44386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5DB4ED54-5B5E-4A04-93D3-5772E3CE3818}" type="datetime1">
              <a:rPr lang="en-US" smtClean="0"/>
              <a:t>4/24/2022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98EE3D-8CD1-4C3F-BD1C-C98C9596463C}" type="slidenum">
              <a:rPr lang="en-US" smtClean="0"/>
              <a:t>‹Nr.›</a:t>
            </a:fld>
            <a:endParaRPr lang="en-US"/>
          </a:p>
        </p:txBody>
      </p:sp>
    </p:spTree>
    <p:extLst>
      <p:ext uri="{BB962C8B-B14F-4D97-AF65-F5344CB8AC3E}">
        <p14:creationId xmlns:p14="http://schemas.microsoft.com/office/powerpoint/2010/main" val="1917180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4/24/2022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98EE3D-8CD1-4C3F-BD1C-C98C9596463C}" type="slidenum">
              <a:rPr lang="en-US" smtClean="0"/>
              <a:t>‹Nr.›</a:t>
            </a:fld>
            <a:endParaRPr lang="en-US"/>
          </a:p>
        </p:txBody>
      </p:sp>
    </p:spTree>
    <p:extLst>
      <p:ext uri="{BB962C8B-B14F-4D97-AF65-F5344CB8AC3E}">
        <p14:creationId xmlns:p14="http://schemas.microsoft.com/office/powerpoint/2010/main" val="1270829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4/24/2022</a:t>
            </a:fld>
            <a:endParaRPr lang="en-US"/>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‹Nr.›</a:t>
            </a:fld>
            <a:endParaRPr lang="en-US"/>
          </a:p>
        </p:txBody>
      </p:sp>
    </p:spTree>
    <p:extLst>
      <p:ext uri="{BB962C8B-B14F-4D97-AF65-F5344CB8AC3E}">
        <p14:creationId xmlns:p14="http://schemas.microsoft.com/office/powerpoint/2010/main" val="2117339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4/24/2022</a:t>
            </a:fld>
            <a:endParaRPr lang="en-US"/>
          </a:p>
        </p:txBody>
      </p:sp>
      <p:sp>
        <p:nvSpPr>
          <p:cNvPr id="6" name="Footer Placeholder 5"/>
          <p:cNvSpPr>
            <a:spLocks noGrp="1"/>
          </p:cNvSpPr>
          <p:nvPr>
            <p:ph type="ftr" sz="quarter" idx="11"/>
          </p:nvPr>
        </p:nvSpPr>
        <p:spPr/>
        <p:txBody>
          <a:bodyPr/>
          <a:lstStyle/>
          <a:p>
            <a:pPr algn="l"/>
            <a:endParaRPr lang="en-US"/>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a:p>
        </p:txBody>
      </p:sp>
    </p:spTree>
    <p:extLst>
      <p:ext uri="{BB962C8B-B14F-4D97-AF65-F5344CB8AC3E}">
        <p14:creationId xmlns:p14="http://schemas.microsoft.com/office/powerpoint/2010/main" val="236130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4/24/2022</a:t>
            </a:fld>
            <a:endParaRPr lang="en-US"/>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‹Nr.›</a:t>
            </a:fld>
            <a:endParaRPr lang="en-US"/>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298367830"/>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2" r:id="rId6"/>
    <p:sldLayoutId id="2147483688" r:id="rId7"/>
    <p:sldLayoutId id="2147483689" r:id="rId8"/>
    <p:sldLayoutId id="2147483690" r:id="rId9"/>
    <p:sldLayoutId id="2147483691" r:id="rId10"/>
    <p:sldLayoutId id="214748369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9.xml"/><Relationship Id="rId13" Type="http://schemas.openxmlformats.org/officeDocument/2006/relationships/image" Target="../media/image60.svg"/><Relationship Id="rId3" Type="http://schemas.openxmlformats.org/officeDocument/2006/relationships/image" Target="../media/image3.png"/><Relationship Id="rId7" Type="http://schemas.openxmlformats.org/officeDocument/2006/relationships/diagramData" Target="../diagrams/data9.xml"/><Relationship Id="rId12" Type="http://schemas.openxmlformats.org/officeDocument/2006/relationships/image" Target="../media/image59.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56.png"/><Relationship Id="rId11" Type="http://schemas.microsoft.com/office/2007/relationships/diagramDrawing" Target="../diagrams/drawing9.xml"/><Relationship Id="rId5" Type="http://schemas.openxmlformats.org/officeDocument/2006/relationships/image" Target="../media/image1.png"/><Relationship Id="rId10" Type="http://schemas.openxmlformats.org/officeDocument/2006/relationships/diagramColors" Target="../diagrams/colors9.xml"/><Relationship Id="rId4" Type="http://schemas.openxmlformats.org/officeDocument/2006/relationships/image" Target="../media/image14.svg"/><Relationship Id="rId9"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10.xml"/><Relationship Id="rId13" Type="http://schemas.openxmlformats.org/officeDocument/2006/relationships/image" Target="../media/image62.svg"/><Relationship Id="rId3" Type="http://schemas.openxmlformats.org/officeDocument/2006/relationships/image" Target="../media/image3.png"/><Relationship Id="rId7" Type="http://schemas.openxmlformats.org/officeDocument/2006/relationships/diagramData" Target="../diagrams/data10.xml"/><Relationship Id="rId12" Type="http://schemas.openxmlformats.org/officeDocument/2006/relationships/image" Target="../media/image61.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56.png"/><Relationship Id="rId11" Type="http://schemas.microsoft.com/office/2007/relationships/diagramDrawing" Target="../diagrams/drawing10.xml"/><Relationship Id="rId5" Type="http://schemas.openxmlformats.org/officeDocument/2006/relationships/image" Target="../media/image1.png"/><Relationship Id="rId10" Type="http://schemas.openxmlformats.org/officeDocument/2006/relationships/diagramColors" Target="../diagrams/colors10.xml"/><Relationship Id="rId4" Type="http://schemas.openxmlformats.org/officeDocument/2006/relationships/image" Target="../media/image14.svg"/><Relationship Id="rId9"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image" Target="../media/image65.png"/><Relationship Id="rId3" Type="http://schemas.openxmlformats.org/officeDocument/2006/relationships/diagramData" Target="../diagrams/data11.xml"/><Relationship Id="rId7" Type="http://schemas.microsoft.com/office/2007/relationships/diagramDrawing" Target="../diagrams/drawing11.xml"/><Relationship Id="rId12" Type="http://schemas.openxmlformats.org/officeDocument/2006/relationships/image" Target="../media/image64.sv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1.xml"/><Relationship Id="rId11" Type="http://schemas.openxmlformats.org/officeDocument/2006/relationships/image" Target="../media/image63.png"/><Relationship Id="rId5" Type="http://schemas.openxmlformats.org/officeDocument/2006/relationships/diagramQuickStyle" Target="../diagrams/quickStyle11.xml"/><Relationship Id="rId10" Type="http://schemas.openxmlformats.org/officeDocument/2006/relationships/image" Target="../media/image14.svg"/><Relationship Id="rId4" Type="http://schemas.openxmlformats.org/officeDocument/2006/relationships/diagramLayout" Target="../diagrams/layout11.xml"/><Relationship Id="rId9" Type="http://schemas.openxmlformats.org/officeDocument/2006/relationships/image" Target="../media/image3.png"/><Relationship Id="rId14" Type="http://schemas.openxmlformats.org/officeDocument/2006/relationships/image" Target="../media/image66.svg"/></Relationships>
</file>

<file path=ppt/slides/_rels/slide13.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image" Target="../media/image65.png"/><Relationship Id="rId18" Type="http://schemas.openxmlformats.org/officeDocument/2006/relationships/image" Target="../media/image70.svg"/><Relationship Id="rId3" Type="http://schemas.openxmlformats.org/officeDocument/2006/relationships/diagramData" Target="../diagrams/data12.xml"/><Relationship Id="rId7" Type="http://schemas.microsoft.com/office/2007/relationships/diagramDrawing" Target="../diagrams/drawing12.xml"/><Relationship Id="rId12" Type="http://schemas.openxmlformats.org/officeDocument/2006/relationships/image" Target="../media/image64.svg"/><Relationship Id="rId17" Type="http://schemas.openxmlformats.org/officeDocument/2006/relationships/image" Target="../media/image69.png"/><Relationship Id="rId2" Type="http://schemas.openxmlformats.org/officeDocument/2006/relationships/notesSlide" Target="../notesSlides/notesSlide13.xml"/><Relationship Id="rId16" Type="http://schemas.openxmlformats.org/officeDocument/2006/relationships/image" Target="../media/image68.svg"/><Relationship Id="rId20" Type="http://schemas.openxmlformats.org/officeDocument/2006/relationships/image" Target="../media/image72.svg"/><Relationship Id="rId1" Type="http://schemas.openxmlformats.org/officeDocument/2006/relationships/slideLayout" Target="../slideLayouts/slideLayout2.xml"/><Relationship Id="rId6" Type="http://schemas.openxmlformats.org/officeDocument/2006/relationships/diagramColors" Target="../diagrams/colors12.xml"/><Relationship Id="rId11" Type="http://schemas.openxmlformats.org/officeDocument/2006/relationships/image" Target="../media/image63.png"/><Relationship Id="rId5" Type="http://schemas.openxmlformats.org/officeDocument/2006/relationships/diagramQuickStyle" Target="../diagrams/quickStyle12.xml"/><Relationship Id="rId15" Type="http://schemas.openxmlformats.org/officeDocument/2006/relationships/image" Target="../media/image67.png"/><Relationship Id="rId10" Type="http://schemas.openxmlformats.org/officeDocument/2006/relationships/image" Target="../media/image14.svg"/><Relationship Id="rId19" Type="http://schemas.openxmlformats.org/officeDocument/2006/relationships/image" Target="../media/image71.png"/><Relationship Id="rId4" Type="http://schemas.openxmlformats.org/officeDocument/2006/relationships/diagramLayout" Target="../diagrams/layout12.xml"/><Relationship Id="rId9" Type="http://schemas.openxmlformats.org/officeDocument/2006/relationships/image" Target="../media/image3.png"/><Relationship Id="rId14" Type="http://schemas.openxmlformats.org/officeDocument/2006/relationships/image" Target="../media/image66.svg"/></Relationships>
</file>

<file path=ppt/slides/_rels/slide14.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image" Target="../media/image65.png"/><Relationship Id="rId18" Type="http://schemas.openxmlformats.org/officeDocument/2006/relationships/image" Target="../media/image76.svg"/><Relationship Id="rId3" Type="http://schemas.openxmlformats.org/officeDocument/2006/relationships/diagramData" Target="../diagrams/data13.xml"/><Relationship Id="rId7" Type="http://schemas.microsoft.com/office/2007/relationships/diagramDrawing" Target="../diagrams/drawing13.xml"/><Relationship Id="rId12" Type="http://schemas.openxmlformats.org/officeDocument/2006/relationships/image" Target="../media/image64.svg"/><Relationship Id="rId17" Type="http://schemas.openxmlformats.org/officeDocument/2006/relationships/image" Target="../media/image75.png"/><Relationship Id="rId2" Type="http://schemas.openxmlformats.org/officeDocument/2006/relationships/notesSlide" Target="../notesSlides/notesSlide14.xml"/><Relationship Id="rId16" Type="http://schemas.openxmlformats.org/officeDocument/2006/relationships/image" Target="../media/image74.svg"/><Relationship Id="rId20" Type="http://schemas.openxmlformats.org/officeDocument/2006/relationships/image" Target="../media/image78.svg"/><Relationship Id="rId1" Type="http://schemas.openxmlformats.org/officeDocument/2006/relationships/slideLayout" Target="../slideLayouts/slideLayout2.xml"/><Relationship Id="rId6" Type="http://schemas.openxmlformats.org/officeDocument/2006/relationships/diagramColors" Target="../diagrams/colors13.xml"/><Relationship Id="rId11" Type="http://schemas.openxmlformats.org/officeDocument/2006/relationships/image" Target="../media/image63.png"/><Relationship Id="rId5" Type="http://schemas.openxmlformats.org/officeDocument/2006/relationships/diagramQuickStyle" Target="../diagrams/quickStyle13.xml"/><Relationship Id="rId15" Type="http://schemas.openxmlformats.org/officeDocument/2006/relationships/image" Target="../media/image73.png"/><Relationship Id="rId10" Type="http://schemas.openxmlformats.org/officeDocument/2006/relationships/image" Target="../media/image14.svg"/><Relationship Id="rId19" Type="http://schemas.openxmlformats.org/officeDocument/2006/relationships/image" Target="../media/image77.png"/><Relationship Id="rId4" Type="http://schemas.openxmlformats.org/officeDocument/2006/relationships/diagramLayout" Target="../diagrams/layout13.xml"/><Relationship Id="rId9" Type="http://schemas.openxmlformats.org/officeDocument/2006/relationships/image" Target="../media/image3.png"/><Relationship Id="rId14" Type="http://schemas.openxmlformats.org/officeDocument/2006/relationships/image" Target="../media/image66.svg"/></Relationships>
</file>

<file path=ppt/slides/_rels/slide15.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image" Target="../media/image81.png"/><Relationship Id="rId3" Type="http://schemas.openxmlformats.org/officeDocument/2006/relationships/diagramData" Target="../diagrams/data14.xml"/><Relationship Id="rId7" Type="http://schemas.microsoft.com/office/2007/relationships/diagramDrawing" Target="../diagrams/drawing14.xml"/><Relationship Id="rId12" Type="http://schemas.openxmlformats.org/officeDocument/2006/relationships/image" Target="../media/image80.sv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4.xml"/><Relationship Id="rId11" Type="http://schemas.openxmlformats.org/officeDocument/2006/relationships/image" Target="../media/image79.png"/><Relationship Id="rId5" Type="http://schemas.openxmlformats.org/officeDocument/2006/relationships/diagramQuickStyle" Target="../diagrams/quickStyle14.xml"/><Relationship Id="rId10" Type="http://schemas.openxmlformats.org/officeDocument/2006/relationships/image" Target="../media/image14.svg"/><Relationship Id="rId4" Type="http://schemas.openxmlformats.org/officeDocument/2006/relationships/diagramLayout" Target="../diagrams/layout14.xml"/><Relationship Id="rId9" Type="http://schemas.openxmlformats.org/officeDocument/2006/relationships/image" Target="../media/image3.png"/><Relationship Id="rId14" Type="http://schemas.openxmlformats.org/officeDocument/2006/relationships/image" Target="../media/image82.svg"/></Relationships>
</file>

<file path=ppt/slides/_rels/slide16.xml.rels><?xml version="1.0" encoding="UTF-8" standalone="yes"?>
<Relationships xmlns="http://schemas.openxmlformats.org/package/2006/relationships"><Relationship Id="rId8" Type="http://schemas.openxmlformats.org/officeDocument/2006/relationships/diagramQuickStyle" Target="../diagrams/quickStyle15.xml"/><Relationship Id="rId3" Type="http://schemas.openxmlformats.org/officeDocument/2006/relationships/image" Target="../media/image1.png"/><Relationship Id="rId7" Type="http://schemas.openxmlformats.org/officeDocument/2006/relationships/diagramLayout" Target="../diagrams/layout15.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Data" Target="../diagrams/data15.xml"/><Relationship Id="rId5" Type="http://schemas.openxmlformats.org/officeDocument/2006/relationships/image" Target="../media/image4.svg"/><Relationship Id="rId10" Type="http://schemas.microsoft.com/office/2007/relationships/diagramDrawing" Target="../diagrams/drawing15.xml"/><Relationship Id="rId4" Type="http://schemas.openxmlformats.org/officeDocument/2006/relationships/image" Target="../media/image3.png"/><Relationship Id="rId9" Type="http://schemas.openxmlformats.org/officeDocument/2006/relationships/diagramColors" Target="../diagrams/colors15.xml"/></Relationships>
</file>

<file path=ppt/slides/_rels/slide17.xml.rels><?xml version="1.0" encoding="UTF-8" standalone="yes"?>
<Relationships xmlns="http://schemas.openxmlformats.org/package/2006/relationships"><Relationship Id="rId8" Type="http://schemas.openxmlformats.org/officeDocument/2006/relationships/image" Target="../media/image54.png"/><Relationship Id="rId13" Type="http://schemas.openxmlformats.org/officeDocument/2006/relationships/diagramLayout" Target="../diagrams/layout16.xml"/><Relationship Id="rId3" Type="http://schemas.openxmlformats.org/officeDocument/2006/relationships/image" Target="../media/image3.png"/><Relationship Id="rId7" Type="http://schemas.openxmlformats.org/officeDocument/2006/relationships/image" Target="../media/image83.png"/><Relationship Id="rId12" Type="http://schemas.openxmlformats.org/officeDocument/2006/relationships/diagramData" Target="../diagrams/data16.xml"/><Relationship Id="rId2" Type="http://schemas.openxmlformats.org/officeDocument/2006/relationships/notesSlide" Target="../notesSlides/notesSlide17.xml"/><Relationship Id="rId16" Type="http://schemas.microsoft.com/office/2007/relationships/diagramDrawing" Target="../diagrams/drawing16.xml"/><Relationship Id="rId1" Type="http://schemas.openxmlformats.org/officeDocument/2006/relationships/slideLayout" Target="../slideLayouts/slideLayout2.xml"/><Relationship Id="rId6" Type="http://schemas.openxmlformats.org/officeDocument/2006/relationships/image" Target="../media/image53.png"/><Relationship Id="rId11" Type="http://schemas.openxmlformats.org/officeDocument/2006/relationships/image" Target="../media/image56.png"/><Relationship Id="rId5" Type="http://schemas.openxmlformats.org/officeDocument/2006/relationships/image" Target="../media/image1.png"/><Relationship Id="rId15" Type="http://schemas.openxmlformats.org/officeDocument/2006/relationships/diagramColors" Target="../diagrams/colors16.xml"/><Relationship Id="rId10" Type="http://schemas.openxmlformats.org/officeDocument/2006/relationships/image" Target="../media/image55.png"/><Relationship Id="rId4" Type="http://schemas.openxmlformats.org/officeDocument/2006/relationships/image" Target="../media/image14.svg"/><Relationship Id="rId9" Type="http://schemas.openxmlformats.org/officeDocument/2006/relationships/image" Target="../media/image84.png"/><Relationship Id="rId14" Type="http://schemas.openxmlformats.org/officeDocument/2006/relationships/diagramQuickStyle" Target="../diagrams/quickStyle16.xml"/></Relationships>
</file>

<file path=ppt/slides/_rels/slide18.xml.rels><?xml version="1.0" encoding="UTF-8" standalone="yes"?>
<Relationships xmlns="http://schemas.openxmlformats.org/package/2006/relationships"><Relationship Id="rId8" Type="http://schemas.openxmlformats.org/officeDocument/2006/relationships/diagramQuickStyle" Target="../diagrams/quickStyle17.xml"/><Relationship Id="rId13" Type="http://schemas.openxmlformats.org/officeDocument/2006/relationships/image" Target="../media/image87.png"/><Relationship Id="rId18" Type="http://schemas.openxmlformats.org/officeDocument/2006/relationships/image" Target="../media/image92.svg"/><Relationship Id="rId3" Type="http://schemas.openxmlformats.org/officeDocument/2006/relationships/image" Target="../media/image1.png"/><Relationship Id="rId7" Type="http://schemas.openxmlformats.org/officeDocument/2006/relationships/diagramLayout" Target="../diagrams/layout17.xml"/><Relationship Id="rId12" Type="http://schemas.openxmlformats.org/officeDocument/2006/relationships/image" Target="../media/image86.svg"/><Relationship Id="rId17" Type="http://schemas.openxmlformats.org/officeDocument/2006/relationships/image" Target="../media/image91.png"/><Relationship Id="rId2" Type="http://schemas.openxmlformats.org/officeDocument/2006/relationships/notesSlide" Target="../notesSlides/notesSlide18.xml"/><Relationship Id="rId16" Type="http://schemas.openxmlformats.org/officeDocument/2006/relationships/image" Target="../media/image90.svg"/><Relationship Id="rId1" Type="http://schemas.openxmlformats.org/officeDocument/2006/relationships/slideLayout" Target="../slideLayouts/slideLayout2.xml"/><Relationship Id="rId6" Type="http://schemas.openxmlformats.org/officeDocument/2006/relationships/diagramData" Target="../diagrams/data17.xml"/><Relationship Id="rId11" Type="http://schemas.openxmlformats.org/officeDocument/2006/relationships/image" Target="../media/image85.png"/><Relationship Id="rId5" Type="http://schemas.openxmlformats.org/officeDocument/2006/relationships/image" Target="../media/image4.svg"/><Relationship Id="rId15" Type="http://schemas.openxmlformats.org/officeDocument/2006/relationships/image" Target="../media/image89.png"/><Relationship Id="rId10" Type="http://schemas.microsoft.com/office/2007/relationships/diagramDrawing" Target="../diagrams/drawing17.xml"/><Relationship Id="rId4" Type="http://schemas.openxmlformats.org/officeDocument/2006/relationships/image" Target="../media/image3.png"/><Relationship Id="rId9" Type="http://schemas.openxmlformats.org/officeDocument/2006/relationships/diagramColors" Target="../diagrams/colors17.xml"/><Relationship Id="rId14" Type="http://schemas.openxmlformats.org/officeDocument/2006/relationships/image" Target="../media/image88.svg"/></Relationships>
</file>

<file path=ppt/slides/_rels/slide19.xml.rels><?xml version="1.0" encoding="UTF-8" standalone="yes"?>
<Relationships xmlns="http://schemas.openxmlformats.org/package/2006/relationships"><Relationship Id="rId8" Type="http://schemas.openxmlformats.org/officeDocument/2006/relationships/diagramQuickStyle" Target="../diagrams/quickStyle18.xml"/><Relationship Id="rId13" Type="http://schemas.openxmlformats.org/officeDocument/2006/relationships/image" Target="../media/image95.png"/><Relationship Id="rId18" Type="http://schemas.openxmlformats.org/officeDocument/2006/relationships/image" Target="../media/image100.svg"/><Relationship Id="rId3" Type="http://schemas.openxmlformats.org/officeDocument/2006/relationships/image" Target="../media/image1.png"/><Relationship Id="rId7" Type="http://schemas.openxmlformats.org/officeDocument/2006/relationships/diagramLayout" Target="../diagrams/layout18.xml"/><Relationship Id="rId12" Type="http://schemas.openxmlformats.org/officeDocument/2006/relationships/image" Target="../media/image94.svg"/><Relationship Id="rId17" Type="http://schemas.openxmlformats.org/officeDocument/2006/relationships/image" Target="../media/image99.png"/><Relationship Id="rId2" Type="http://schemas.openxmlformats.org/officeDocument/2006/relationships/notesSlide" Target="../notesSlides/notesSlide19.xml"/><Relationship Id="rId16" Type="http://schemas.openxmlformats.org/officeDocument/2006/relationships/image" Target="../media/image98.svg"/><Relationship Id="rId1" Type="http://schemas.openxmlformats.org/officeDocument/2006/relationships/slideLayout" Target="../slideLayouts/slideLayout2.xml"/><Relationship Id="rId6" Type="http://schemas.openxmlformats.org/officeDocument/2006/relationships/diagramData" Target="../diagrams/data18.xml"/><Relationship Id="rId11" Type="http://schemas.openxmlformats.org/officeDocument/2006/relationships/image" Target="../media/image93.png"/><Relationship Id="rId5" Type="http://schemas.openxmlformats.org/officeDocument/2006/relationships/image" Target="../media/image4.svg"/><Relationship Id="rId15" Type="http://schemas.openxmlformats.org/officeDocument/2006/relationships/image" Target="../media/image97.png"/><Relationship Id="rId10" Type="http://schemas.microsoft.com/office/2007/relationships/diagramDrawing" Target="../diagrams/drawing18.xml"/><Relationship Id="rId4" Type="http://schemas.openxmlformats.org/officeDocument/2006/relationships/image" Target="../media/image3.png"/><Relationship Id="rId9" Type="http://schemas.openxmlformats.org/officeDocument/2006/relationships/diagramColors" Target="../diagrams/colors18.xml"/><Relationship Id="rId14" Type="http://schemas.openxmlformats.org/officeDocument/2006/relationships/image" Target="../media/image96.svg"/></Relationships>
</file>

<file path=ppt/slides/_rels/slide2.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1.png"/><Relationship Id="rId7" Type="http://schemas.openxmlformats.org/officeDocument/2006/relationships/diagramLayout" Target="../diagrams/layout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openxmlformats.org/officeDocument/2006/relationships/image" Target="../media/image4.svg"/><Relationship Id="rId10" Type="http://schemas.microsoft.com/office/2007/relationships/diagramDrawing" Target="../diagrams/drawing1.xml"/><Relationship Id="rId4" Type="http://schemas.openxmlformats.org/officeDocument/2006/relationships/image" Target="../media/image3.png"/><Relationship Id="rId9" Type="http://schemas.openxmlformats.org/officeDocument/2006/relationships/diagramColors" Target="../diagrams/colors1.xml"/></Relationships>
</file>

<file path=ppt/slides/_rels/slide20.xml.rels><?xml version="1.0" encoding="UTF-8" standalone="yes"?>
<Relationships xmlns="http://schemas.openxmlformats.org/package/2006/relationships"><Relationship Id="rId8" Type="http://schemas.openxmlformats.org/officeDocument/2006/relationships/diagramData" Target="../diagrams/data19.xml"/><Relationship Id="rId3" Type="http://schemas.openxmlformats.org/officeDocument/2006/relationships/image" Target="../media/image3.png"/><Relationship Id="rId7" Type="http://schemas.openxmlformats.org/officeDocument/2006/relationships/image" Target="../media/image56.png"/><Relationship Id="rId12" Type="http://schemas.microsoft.com/office/2007/relationships/diagramDrawing" Target="../diagrams/drawing19.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54.png"/><Relationship Id="rId11" Type="http://schemas.openxmlformats.org/officeDocument/2006/relationships/diagramColors" Target="../diagrams/colors19.xml"/><Relationship Id="rId5" Type="http://schemas.openxmlformats.org/officeDocument/2006/relationships/image" Target="../media/image1.png"/><Relationship Id="rId10" Type="http://schemas.openxmlformats.org/officeDocument/2006/relationships/diagramQuickStyle" Target="../diagrams/quickStyle19.xml"/><Relationship Id="rId4" Type="http://schemas.openxmlformats.org/officeDocument/2006/relationships/image" Target="../media/image14.svg"/><Relationship Id="rId9" Type="http://schemas.openxmlformats.org/officeDocument/2006/relationships/diagramLayout" Target="../diagrams/layout19.xml"/></Relationships>
</file>

<file path=ppt/slides/_rels/slide21.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image" Target="../media/image17.png"/><Relationship Id="rId18" Type="http://schemas.openxmlformats.org/officeDocument/2006/relationships/image" Target="../media/image106.svg"/><Relationship Id="rId3" Type="http://schemas.openxmlformats.org/officeDocument/2006/relationships/diagramData" Target="../diagrams/data20.xml"/><Relationship Id="rId7" Type="http://schemas.microsoft.com/office/2007/relationships/diagramDrawing" Target="../diagrams/drawing20.xml"/><Relationship Id="rId12" Type="http://schemas.openxmlformats.org/officeDocument/2006/relationships/image" Target="../media/image102.svg"/><Relationship Id="rId17" Type="http://schemas.openxmlformats.org/officeDocument/2006/relationships/image" Target="../media/image105.png"/><Relationship Id="rId2" Type="http://schemas.openxmlformats.org/officeDocument/2006/relationships/notesSlide" Target="../notesSlides/notesSlide21.xml"/><Relationship Id="rId16" Type="http://schemas.openxmlformats.org/officeDocument/2006/relationships/image" Target="../media/image104.svg"/><Relationship Id="rId1" Type="http://schemas.openxmlformats.org/officeDocument/2006/relationships/slideLayout" Target="../slideLayouts/slideLayout2.xml"/><Relationship Id="rId6" Type="http://schemas.openxmlformats.org/officeDocument/2006/relationships/diagramColors" Target="../diagrams/colors20.xml"/><Relationship Id="rId11" Type="http://schemas.openxmlformats.org/officeDocument/2006/relationships/image" Target="../media/image101.png"/><Relationship Id="rId5" Type="http://schemas.openxmlformats.org/officeDocument/2006/relationships/diagramQuickStyle" Target="../diagrams/quickStyle20.xml"/><Relationship Id="rId15" Type="http://schemas.openxmlformats.org/officeDocument/2006/relationships/image" Target="../media/image103.png"/><Relationship Id="rId10" Type="http://schemas.openxmlformats.org/officeDocument/2006/relationships/image" Target="../media/image14.svg"/><Relationship Id="rId4" Type="http://schemas.openxmlformats.org/officeDocument/2006/relationships/diagramLayout" Target="../diagrams/layout20.xml"/><Relationship Id="rId9" Type="http://schemas.openxmlformats.org/officeDocument/2006/relationships/image" Target="../media/image3.png"/><Relationship Id="rId14" Type="http://schemas.openxmlformats.org/officeDocument/2006/relationships/image" Target="../media/image18.svg"/></Relationships>
</file>

<file path=ppt/slides/_rels/slide22.xml.rels><?xml version="1.0" encoding="UTF-8" standalone="yes"?>
<Relationships xmlns="http://schemas.openxmlformats.org/package/2006/relationships"><Relationship Id="rId8" Type="http://schemas.openxmlformats.org/officeDocument/2006/relationships/diagramColors" Target="../diagrams/colors21.xml"/><Relationship Id="rId13" Type="http://schemas.openxmlformats.org/officeDocument/2006/relationships/image" Target="../media/image103.png"/><Relationship Id="rId18" Type="http://schemas.openxmlformats.org/officeDocument/2006/relationships/image" Target="../media/image112.svg"/><Relationship Id="rId3" Type="http://schemas.openxmlformats.org/officeDocument/2006/relationships/image" Target="../media/image3.png"/><Relationship Id="rId21" Type="http://schemas.openxmlformats.org/officeDocument/2006/relationships/image" Target="../media/image115.png"/><Relationship Id="rId7" Type="http://schemas.openxmlformats.org/officeDocument/2006/relationships/diagramQuickStyle" Target="../diagrams/quickStyle21.xml"/><Relationship Id="rId12" Type="http://schemas.openxmlformats.org/officeDocument/2006/relationships/image" Target="../media/image108.svg"/><Relationship Id="rId17" Type="http://schemas.openxmlformats.org/officeDocument/2006/relationships/image" Target="../media/image111.png"/><Relationship Id="rId2" Type="http://schemas.openxmlformats.org/officeDocument/2006/relationships/notesSlide" Target="../notesSlides/notesSlide22.xml"/><Relationship Id="rId16" Type="http://schemas.openxmlformats.org/officeDocument/2006/relationships/image" Target="../media/image110.svg"/><Relationship Id="rId20" Type="http://schemas.openxmlformats.org/officeDocument/2006/relationships/image" Target="../media/image114.svg"/><Relationship Id="rId1" Type="http://schemas.openxmlformats.org/officeDocument/2006/relationships/slideLayout" Target="../slideLayouts/slideLayout2.xml"/><Relationship Id="rId6" Type="http://schemas.openxmlformats.org/officeDocument/2006/relationships/diagramLayout" Target="../diagrams/layout21.xml"/><Relationship Id="rId11" Type="http://schemas.openxmlformats.org/officeDocument/2006/relationships/image" Target="../media/image107.png"/><Relationship Id="rId5" Type="http://schemas.openxmlformats.org/officeDocument/2006/relationships/diagramData" Target="../diagrams/data21.xml"/><Relationship Id="rId15" Type="http://schemas.openxmlformats.org/officeDocument/2006/relationships/image" Target="../media/image109.png"/><Relationship Id="rId10" Type="http://schemas.openxmlformats.org/officeDocument/2006/relationships/image" Target="../media/image1.png"/><Relationship Id="rId19" Type="http://schemas.openxmlformats.org/officeDocument/2006/relationships/image" Target="../media/image113.png"/><Relationship Id="rId4" Type="http://schemas.openxmlformats.org/officeDocument/2006/relationships/image" Target="../media/image14.svg"/><Relationship Id="rId9" Type="http://schemas.microsoft.com/office/2007/relationships/diagramDrawing" Target="../diagrams/drawing21.xml"/><Relationship Id="rId14" Type="http://schemas.openxmlformats.org/officeDocument/2006/relationships/image" Target="../media/image104.svg"/><Relationship Id="rId22" Type="http://schemas.openxmlformats.org/officeDocument/2006/relationships/image" Target="../media/image116.svg"/></Relationships>
</file>

<file path=ppt/slides/_rels/slide23.xml.rels><?xml version="1.0" encoding="UTF-8" standalone="yes"?>
<Relationships xmlns="http://schemas.openxmlformats.org/package/2006/relationships"><Relationship Id="rId8" Type="http://schemas.openxmlformats.org/officeDocument/2006/relationships/diagramLayout" Target="../diagrams/layout22.xml"/><Relationship Id="rId13" Type="http://schemas.openxmlformats.org/officeDocument/2006/relationships/diagramLayout" Target="../diagrams/layout23.xml"/><Relationship Id="rId18" Type="http://schemas.openxmlformats.org/officeDocument/2006/relationships/diagramLayout" Target="../diagrams/layout24.xml"/><Relationship Id="rId26" Type="http://schemas.openxmlformats.org/officeDocument/2006/relationships/image" Target="../media/image121.png"/><Relationship Id="rId3" Type="http://schemas.openxmlformats.org/officeDocument/2006/relationships/image" Target="../media/image3.png"/><Relationship Id="rId21" Type="http://schemas.microsoft.com/office/2007/relationships/diagramDrawing" Target="../diagrams/drawing24.xml"/><Relationship Id="rId7" Type="http://schemas.openxmlformats.org/officeDocument/2006/relationships/diagramData" Target="../diagrams/data22.xml"/><Relationship Id="rId12" Type="http://schemas.openxmlformats.org/officeDocument/2006/relationships/diagramData" Target="../diagrams/data23.xml"/><Relationship Id="rId17" Type="http://schemas.openxmlformats.org/officeDocument/2006/relationships/diagramData" Target="../diagrams/data24.xml"/><Relationship Id="rId25" Type="http://schemas.openxmlformats.org/officeDocument/2006/relationships/image" Target="../media/image120.svg"/><Relationship Id="rId2" Type="http://schemas.openxmlformats.org/officeDocument/2006/relationships/notesSlide" Target="../notesSlides/notesSlide23.xml"/><Relationship Id="rId16" Type="http://schemas.microsoft.com/office/2007/relationships/diagramDrawing" Target="../diagrams/drawing23.xml"/><Relationship Id="rId20" Type="http://schemas.openxmlformats.org/officeDocument/2006/relationships/diagramColors" Target="../diagrams/colors24.xml"/><Relationship Id="rId1" Type="http://schemas.openxmlformats.org/officeDocument/2006/relationships/slideLayout" Target="../slideLayouts/slideLayout2.xml"/><Relationship Id="rId6" Type="http://schemas.openxmlformats.org/officeDocument/2006/relationships/image" Target="../media/image56.png"/><Relationship Id="rId11" Type="http://schemas.microsoft.com/office/2007/relationships/diagramDrawing" Target="../diagrams/drawing22.xml"/><Relationship Id="rId24" Type="http://schemas.openxmlformats.org/officeDocument/2006/relationships/image" Target="../media/image119.png"/><Relationship Id="rId5" Type="http://schemas.openxmlformats.org/officeDocument/2006/relationships/image" Target="../media/image1.png"/><Relationship Id="rId15" Type="http://schemas.openxmlformats.org/officeDocument/2006/relationships/diagramColors" Target="../diagrams/colors23.xml"/><Relationship Id="rId23" Type="http://schemas.openxmlformats.org/officeDocument/2006/relationships/image" Target="../media/image118.svg"/><Relationship Id="rId10" Type="http://schemas.openxmlformats.org/officeDocument/2006/relationships/diagramColors" Target="../diagrams/colors22.xml"/><Relationship Id="rId19" Type="http://schemas.openxmlformats.org/officeDocument/2006/relationships/diagramQuickStyle" Target="../diagrams/quickStyle24.xml"/><Relationship Id="rId4" Type="http://schemas.openxmlformats.org/officeDocument/2006/relationships/image" Target="../media/image14.svg"/><Relationship Id="rId9" Type="http://schemas.openxmlformats.org/officeDocument/2006/relationships/diagramQuickStyle" Target="../diagrams/quickStyle22.xml"/><Relationship Id="rId14" Type="http://schemas.openxmlformats.org/officeDocument/2006/relationships/diagramQuickStyle" Target="../diagrams/quickStyle23.xml"/><Relationship Id="rId22" Type="http://schemas.openxmlformats.org/officeDocument/2006/relationships/image" Target="../media/image117.png"/><Relationship Id="rId27" Type="http://schemas.openxmlformats.org/officeDocument/2006/relationships/image" Target="../media/image122.svg"/></Relationships>
</file>

<file path=ppt/slides/_rels/slide24.xml.rels><?xml version="1.0" encoding="UTF-8" standalone="yes"?>
<Relationships xmlns="http://schemas.openxmlformats.org/package/2006/relationships"><Relationship Id="rId8" Type="http://schemas.openxmlformats.org/officeDocument/2006/relationships/diagramLayout" Target="../diagrams/layout25.xml"/><Relationship Id="rId13" Type="http://schemas.openxmlformats.org/officeDocument/2006/relationships/diagramLayout" Target="../diagrams/layout26.xml"/><Relationship Id="rId18" Type="http://schemas.openxmlformats.org/officeDocument/2006/relationships/diagramLayout" Target="../diagrams/layout27.xml"/><Relationship Id="rId26" Type="http://schemas.openxmlformats.org/officeDocument/2006/relationships/image" Target="../media/image127.png"/><Relationship Id="rId3" Type="http://schemas.openxmlformats.org/officeDocument/2006/relationships/image" Target="../media/image3.png"/><Relationship Id="rId21" Type="http://schemas.microsoft.com/office/2007/relationships/diagramDrawing" Target="../diagrams/drawing27.xml"/><Relationship Id="rId7" Type="http://schemas.openxmlformats.org/officeDocument/2006/relationships/diagramData" Target="../diagrams/data25.xml"/><Relationship Id="rId12" Type="http://schemas.openxmlformats.org/officeDocument/2006/relationships/diagramData" Target="../diagrams/data26.xml"/><Relationship Id="rId17" Type="http://schemas.openxmlformats.org/officeDocument/2006/relationships/diagramData" Target="../diagrams/data27.xml"/><Relationship Id="rId25" Type="http://schemas.openxmlformats.org/officeDocument/2006/relationships/image" Target="../media/image126.svg"/><Relationship Id="rId2" Type="http://schemas.openxmlformats.org/officeDocument/2006/relationships/notesSlide" Target="../notesSlides/notesSlide24.xml"/><Relationship Id="rId16" Type="http://schemas.microsoft.com/office/2007/relationships/diagramDrawing" Target="../diagrams/drawing26.xml"/><Relationship Id="rId20" Type="http://schemas.openxmlformats.org/officeDocument/2006/relationships/diagramColors" Target="../diagrams/colors27.xml"/><Relationship Id="rId1" Type="http://schemas.openxmlformats.org/officeDocument/2006/relationships/slideLayout" Target="../slideLayouts/slideLayout2.xml"/><Relationship Id="rId6" Type="http://schemas.openxmlformats.org/officeDocument/2006/relationships/image" Target="../media/image56.png"/><Relationship Id="rId11" Type="http://schemas.microsoft.com/office/2007/relationships/diagramDrawing" Target="../diagrams/drawing25.xml"/><Relationship Id="rId24" Type="http://schemas.openxmlformats.org/officeDocument/2006/relationships/image" Target="../media/image125.png"/><Relationship Id="rId5" Type="http://schemas.openxmlformats.org/officeDocument/2006/relationships/image" Target="../media/image1.png"/><Relationship Id="rId15" Type="http://schemas.openxmlformats.org/officeDocument/2006/relationships/diagramColors" Target="../diagrams/colors26.xml"/><Relationship Id="rId23" Type="http://schemas.openxmlformats.org/officeDocument/2006/relationships/image" Target="../media/image124.svg"/><Relationship Id="rId10" Type="http://schemas.openxmlformats.org/officeDocument/2006/relationships/diagramColors" Target="../diagrams/colors25.xml"/><Relationship Id="rId19" Type="http://schemas.openxmlformats.org/officeDocument/2006/relationships/diagramQuickStyle" Target="../diagrams/quickStyle27.xml"/><Relationship Id="rId4" Type="http://schemas.openxmlformats.org/officeDocument/2006/relationships/image" Target="../media/image14.svg"/><Relationship Id="rId9" Type="http://schemas.openxmlformats.org/officeDocument/2006/relationships/diagramQuickStyle" Target="../diagrams/quickStyle25.xml"/><Relationship Id="rId14" Type="http://schemas.openxmlformats.org/officeDocument/2006/relationships/diagramQuickStyle" Target="../diagrams/quickStyle26.xml"/><Relationship Id="rId22" Type="http://schemas.openxmlformats.org/officeDocument/2006/relationships/image" Target="../media/image123.png"/><Relationship Id="rId27" Type="http://schemas.openxmlformats.org/officeDocument/2006/relationships/image" Target="../media/image128.svg"/></Relationships>
</file>

<file path=ppt/slides/_rels/slide25.xml.rels><?xml version="1.0" encoding="UTF-8" standalone="yes"?>
<Relationships xmlns="http://schemas.openxmlformats.org/package/2006/relationships"><Relationship Id="rId8" Type="http://schemas.openxmlformats.org/officeDocument/2006/relationships/image" Target="../media/image130.svg"/><Relationship Id="rId3" Type="http://schemas.openxmlformats.org/officeDocument/2006/relationships/image" Target="../media/image3.png"/><Relationship Id="rId7" Type="http://schemas.openxmlformats.org/officeDocument/2006/relationships/image" Target="../media/image129.pn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56.png"/><Relationship Id="rId11" Type="http://schemas.openxmlformats.org/officeDocument/2006/relationships/image" Target="../media/image132.svg"/><Relationship Id="rId5" Type="http://schemas.openxmlformats.org/officeDocument/2006/relationships/image" Target="../media/image1.png"/><Relationship Id="rId10" Type="http://schemas.openxmlformats.org/officeDocument/2006/relationships/image" Target="../media/image131.png"/><Relationship Id="rId4" Type="http://schemas.openxmlformats.org/officeDocument/2006/relationships/image" Target="../media/image14.svg"/><Relationship Id="rId9" Type="http://schemas.openxmlformats.org/officeDocument/2006/relationships/hyperlink" Target="https://www.mogi.at/?page_id=29" TargetMode="External"/></Relationships>
</file>

<file path=ppt/slides/_rels/slide3.xml.rels><?xml version="1.0" encoding="UTF-8" standalone="yes"?>
<Relationships xmlns="http://schemas.openxmlformats.org/package/2006/relationships"><Relationship Id="rId8" Type="http://schemas.openxmlformats.org/officeDocument/2006/relationships/diagramQuickStyle" Target="../diagrams/quickStyle2.xml"/><Relationship Id="rId13" Type="http://schemas.openxmlformats.org/officeDocument/2006/relationships/image" Target="../media/image8.png"/><Relationship Id="rId18" Type="http://schemas.openxmlformats.org/officeDocument/2006/relationships/image" Target="../media/image13.svg"/><Relationship Id="rId3" Type="http://schemas.openxmlformats.org/officeDocument/2006/relationships/image" Target="../media/image1.png"/><Relationship Id="rId7" Type="http://schemas.openxmlformats.org/officeDocument/2006/relationships/diagramLayout" Target="../diagrams/layout2.xml"/><Relationship Id="rId12" Type="http://schemas.openxmlformats.org/officeDocument/2006/relationships/image" Target="../media/image7.svg"/><Relationship Id="rId17" Type="http://schemas.openxmlformats.org/officeDocument/2006/relationships/image" Target="../media/image12.png"/><Relationship Id="rId2" Type="http://schemas.openxmlformats.org/officeDocument/2006/relationships/notesSlide" Target="../notesSlides/notesSlide3.xml"/><Relationship Id="rId16" Type="http://schemas.openxmlformats.org/officeDocument/2006/relationships/image" Target="../media/image11.svg"/><Relationship Id="rId1" Type="http://schemas.openxmlformats.org/officeDocument/2006/relationships/slideLayout" Target="../slideLayouts/slideLayout2.xml"/><Relationship Id="rId6" Type="http://schemas.openxmlformats.org/officeDocument/2006/relationships/diagramData" Target="../diagrams/data2.xml"/><Relationship Id="rId11" Type="http://schemas.openxmlformats.org/officeDocument/2006/relationships/image" Target="../media/image6.png"/><Relationship Id="rId5" Type="http://schemas.openxmlformats.org/officeDocument/2006/relationships/image" Target="../media/image4.svg"/><Relationship Id="rId15" Type="http://schemas.openxmlformats.org/officeDocument/2006/relationships/image" Target="../media/image10.png"/><Relationship Id="rId10" Type="http://schemas.microsoft.com/office/2007/relationships/diagramDrawing" Target="../diagrams/drawing2.xml"/><Relationship Id="rId4" Type="http://schemas.openxmlformats.org/officeDocument/2006/relationships/image" Target="../media/image3.png"/><Relationship Id="rId9" Type="http://schemas.openxmlformats.org/officeDocument/2006/relationships/diagramColors" Target="../diagrams/colors2.xml"/><Relationship Id="rId14" Type="http://schemas.openxmlformats.org/officeDocument/2006/relationships/image" Target="../media/image9.svg"/></Relationships>
</file>

<file path=ppt/slides/_rels/slide4.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image" Target="../media/image17.png"/><Relationship Id="rId18" Type="http://schemas.openxmlformats.org/officeDocument/2006/relationships/image" Target="../media/image22.svg"/><Relationship Id="rId3" Type="http://schemas.openxmlformats.org/officeDocument/2006/relationships/diagramData" Target="../diagrams/data3.xml"/><Relationship Id="rId7" Type="http://schemas.microsoft.com/office/2007/relationships/diagramDrawing" Target="../diagrams/drawing3.xml"/><Relationship Id="rId12" Type="http://schemas.openxmlformats.org/officeDocument/2006/relationships/image" Target="../media/image16.svg"/><Relationship Id="rId17" Type="http://schemas.openxmlformats.org/officeDocument/2006/relationships/image" Target="../media/image21.png"/><Relationship Id="rId2" Type="http://schemas.openxmlformats.org/officeDocument/2006/relationships/notesSlide" Target="../notesSlides/notesSlide4.xml"/><Relationship Id="rId16" Type="http://schemas.openxmlformats.org/officeDocument/2006/relationships/image" Target="../media/image20.svg"/><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image" Target="../media/image15.png"/><Relationship Id="rId5" Type="http://schemas.openxmlformats.org/officeDocument/2006/relationships/diagramQuickStyle" Target="../diagrams/quickStyle3.xml"/><Relationship Id="rId15" Type="http://schemas.openxmlformats.org/officeDocument/2006/relationships/image" Target="../media/image19.png"/><Relationship Id="rId10" Type="http://schemas.openxmlformats.org/officeDocument/2006/relationships/image" Target="../media/image14.svg"/><Relationship Id="rId4" Type="http://schemas.openxmlformats.org/officeDocument/2006/relationships/diagramLayout" Target="../diagrams/layout3.xml"/><Relationship Id="rId9" Type="http://schemas.openxmlformats.org/officeDocument/2006/relationships/image" Target="../media/image3.png"/><Relationship Id="rId14" Type="http://schemas.openxmlformats.org/officeDocument/2006/relationships/image" Target="../media/image18.svg"/></Relationships>
</file>

<file path=ppt/slides/_rels/slide5.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image" Target="../media/image25.png"/><Relationship Id="rId18" Type="http://schemas.openxmlformats.org/officeDocument/2006/relationships/image" Target="../media/image30.svg"/><Relationship Id="rId3" Type="http://schemas.openxmlformats.org/officeDocument/2006/relationships/diagramData" Target="../diagrams/data4.xml"/><Relationship Id="rId7" Type="http://schemas.microsoft.com/office/2007/relationships/diagramDrawing" Target="../diagrams/drawing4.xml"/><Relationship Id="rId12" Type="http://schemas.openxmlformats.org/officeDocument/2006/relationships/image" Target="../media/image24.svg"/><Relationship Id="rId17" Type="http://schemas.openxmlformats.org/officeDocument/2006/relationships/image" Target="../media/image29.png"/><Relationship Id="rId2" Type="http://schemas.openxmlformats.org/officeDocument/2006/relationships/notesSlide" Target="../notesSlides/notesSlide5.xml"/><Relationship Id="rId16" Type="http://schemas.openxmlformats.org/officeDocument/2006/relationships/image" Target="../media/image28.svg"/><Relationship Id="rId20" Type="http://schemas.openxmlformats.org/officeDocument/2006/relationships/image" Target="../media/image32.svg"/><Relationship Id="rId1" Type="http://schemas.openxmlformats.org/officeDocument/2006/relationships/slideLayout" Target="../slideLayouts/slideLayout2.xml"/><Relationship Id="rId6" Type="http://schemas.openxmlformats.org/officeDocument/2006/relationships/diagramColors" Target="../diagrams/colors4.xml"/><Relationship Id="rId11" Type="http://schemas.openxmlformats.org/officeDocument/2006/relationships/image" Target="../media/image23.png"/><Relationship Id="rId5" Type="http://schemas.openxmlformats.org/officeDocument/2006/relationships/diagramQuickStyle" Target="../diagrams/quickStyle4.xml"/><Relationship Id="rId15" Type="http://schemas.openxmlformats.org/officeDocument/2006/relationships/image" Target="../media/image27.png"/><Relationship Id="rId10" Type="http://schemas.openxmlformats.org/officeDocument/2006/relationships/image" Target="../media/image14.svg"/><Relationship Id="rId19" Type="http://schemas.openxmlformats.org/officeDocument/2006/relationships/image" Target="../media/image31.png"/><Relationship Id="rId4" Type="http://schemas.openxmlformats.org/officeDocument/2006/relationships/diagramLayout" Target="../diagrams/layout4.xml"/><Relationship Id="rId9" Type="http://schemas.openxmlformats.org/officeDocument/2006/relationships/image" Target="../media/image3.png"/><Relationship Id="rId14" Type="http://schemas.openxmlformats.org/officeDocument/2006/relationships/image" Target="../media/image26.svg"/></Relationships>
</file>

<file path=ppt/slides/_rels/slide6.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image" Target="../media/image35.png"/><Relationship Id="rId18" Type="http://schemas.openxmlformats.org/officeDocument/2006/relationships/image" Target="../media/image40.svg"/><Relationship Id="rId3" Type="http://schemas.openxmlformats.org/officeDocument/2006/relationships/diagramData" Target="../diagrams/data5.xml"/><Relationship Id="rId7" Type="http://schemas.microsoft.com/office/2007/relationships/diagramDrawing" Target="../diagrams/drawing5.xml"/><Relationship Id="rId12" Type="http://schemas.openxmlformats.org/officeDocument/2006/relationships/image" Target="../media/image34.svg"/><Relationship Id="rId17" Type="http://schemas.openxmlformats.org/officeDocument/2006/relationships/image" Target="../media/image39.png"/><Relationship Id="rId2" Type="http://schemas.openxmlformats.org/officeDocument/2006/relationships/notesSlide" Target="../notesSlides/notesSlide6.xml"/><Relationship Id="rId16" Type="http://schemas.openxmlformats.org/officeDocument/2006/relationships/image" Target="../media/image38.svg"/><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image" Target="../media/image33.png"/><Relationship Id="rId5" Type="http://schemas.openxmlformats.org/officeDocument/2006/relationships/diagramQuickStyle" Target="../diagrams/quickStyle5.xml"/><Relationship Id="rId15" Type="http://schemas.openxmlformats.org/officeDocument/2006/relationships/image" Target="../media/image37.png"/><Relationship Id="rId10" Type="http://schemas.openxmlformats.org/officeDocument/2006/relationships/image" Target="../media/image14.svg"/><Relationship Id="rId4" Type="http://schemas.openxmlformats.org/officeDocument/2006/relationships/diagramLayout" Target="../diagrams/layout5.xml"/><Relationship Id="rId9" Type="http://schemas.openxmlformats.org/officeDocument/2006/relationships/image" Target="../media/image3.png"/><Relationship Id="rId14" Type="http://schemas.openxmlformats.org/officeDocument/2006/relationships/image" Target="../media/image36.svg"/></Relationships>
</file>

<file path=ppt/slides/_rels/slide7.xml.rels><?xml version="1.0" encoding="UTF-8" standalone="yes"?>
<Relationships xmlns="http://schemas.openxmlformats.org/package/2006/relationships"><Relationship Id="rId8" Type="http://schemas.openxmlformats.org/officeDocument/2006/relationships/diagramColors" Target="../diagrams/colors6.xml"/><Relationship Id="rId13" Type="http://schemas.openxmlformats.org/officeDocument/2006/relationships/image" Target="../media/image43.png"/><Relationship Id="rId18" Type="http://schemas.openxmlformats.org/officeDocument/2006/relationships/image" Target="../media/image48.svg"/><Relationship Id="rId3" Type="http://schemas.openxmlformats.org/officeDocument/2006/relationships/image" Target="../media/image3.png"/><Relationship Id="rId21" Type="http://schemas.openxmlformats.org/officeDocument/2006/relationships/image" Target="../media/image51.png"/><Relationship Id="rId7" Type="http://schemas.openxmlformats.org/officeDocument/2006/relationships/diagramQuickStyle" Target="../diagrams/quickStyle6.xml"/><Relationship Id="rId12" Type="http://schemas.openxmlformats.org/officeDocument/2006/relationships/image" Target="../media/image42.svg"/><Relationship Id="rId17" Type="http://schemas.openxmlformats.org/officeDocument/2006/relationships/image" Target="../media/image47.png"/><Relationship Id="rId2" Type="http://schemas.openxmlformats.org/officeDocument/2006/relationships/notesSlide" Target="../notesSlides/notesSlide7.xml"/><Relationship Id="rId16" Type="http://schemas.openxmlformats.org/officeDocument/2006/relationships/image" Target="../media/image46.svg"/><Relationship Id="rId20" Type="http://schemas.openxmlformats.org/officeDocument/2006/relationships/image" Target="../media/image50.svg"/><Relationship Id="rId1" Type="http://schemas.openxmlformats.org/officeDocument/2006/relationships/slideLayout" Target="../slideLayouts/slideLayout2.xml"/><Relationship Id="rId6" Type="http://schemas.openxmlformats.org/officeDocument/2006/relationships/diagramLayout" Target="../diagrams/layout6.xml"/><Relationship Id="rId11" Type="http://schemas.openxmlformats.org/officeDocument/2006/relationships/image" Target="../media/image41.png"/><Relationship Id="rId5" Type="http://schemas.openxmlformats.org/officeDocument/2006/relationships/diagramData" Target="../diagrams/data6.xml"/><Relationship Id="rId15" Type="http://schemas.openxmlformats.org/officeDocument/2006/relationships/image" Target="../media/image45.png"/><Relationship Id="rId10" Type="http://schemas.openxmlformats.org/officeDocument/2006/relationships/image" Target="../media/image1.png"/><Relationship Id="rId19" Type="http://schemas.openxmlformats.org/officeDocument/2006/relationships/image" Target="../media/image49.png"/><Relationship Id="rId4" Type="http://schemas.openxmlformats.org/officeDocument/2006/relationships/image" Target="../media/image14.svg"/><Relationship Id="rId9" Type="http://schemas.microsoft.com/office/2007/relationships/diagramDrawing" Target="../diagrams/drawing6.xml"/><Relationship Id="rId14" Type="http://schemas.openxmlformats.org/officeDocument/2006/relationships/image" Target="../media/image44.svg"/><Relationship Id="rId22" Type="http://schemas.openxmlformats.org/officeDocument/2006/relationships/image" Target="../media/image52.svg"/></Relationships>
</file>

<file path=ppt/slides/_rels/slide8.xml.rels><?xml version="1.0" encoding="UTF-8" standalone="yes"?>
<Relationships xmlns="http://schemas.openxmlformats.org/package/2006/relationships"><Relationship Id="rId8" Type="http://schemas.openxmlformats.org/officeDocument/2006/relationships/image" Target="../media/image55.png"/><Relationship Id="rId13" Type="http://schemas.openxmlformats.org/officeDocument/2006/relationships/diagramColors" Target="../diagrams/colors7.xml"/><Relationship Id="rId3" Type="http://schemas.openxmlformats.org/officeDocument/2006/relationships/image" Target="../media/image3.png"/><Relationship Id="rId7" Type="http://schemas.openxmlformats.org/officeDocument/2006/relationships/image" Target="../media/image54.png"/><Relationship Id="rId12" Type="http://schemas.openxmlformats.org/officeDocument/2006/relationships/diagramQuickStyle" Target="../diagrams/quickStyle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53.png"/><Relationship Id="rId11" Type="http://schemas.openxmlformats.org/officeDocument/2006/relationships/diagramLayout" Target="../diagrams/layout7.xml"/><Relationship Id="rId5" Type="http://schemas.openxmlformats.org/officeDocument/2006/relationships/image" Target="../media/image1.png"/><Relationship Id="rId10" Type="http://schemas.openxmlformats.org/officeDocument/2006/relationships/diagramData" Target="../diagrams/data7.xml"/><Relationship Id="rId4" Type="http://schemas.openxmlformats.org/officeDocument/2006/relationships/image" Target="../media/image14.svg"/><Relationship Id="rId9" Type="http://schemas.openxmlformats.org/officeDocument/2006/relationships/image" Target="../media/image56.png"/><Relationship Id="rId14" Type="http://schemas.microsoft.com/office/2007/relationships/diagramDrawing" Target="../diagrams/drawing7.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8.xml"/><Relationship Id="rId13" Type="http://schemas.openxmlformats.org/officeDocument/2006/relationships/image" Target="../media/image58.svg"/><Relationship Id="rId3" Type="http://schemas.openxmlformats.org/officeDocument/2006/relationships/image" Target="../media/image3.png"/><Relationship Id="rId7" Type="http://schemas.openxmlformats.org/officeDocument/2006/relationships/diagramData" Target="../diagrams/data8.xml"/><Relationship Id="rId12" Type="http://schemas.openxmlformats.org/officeDocument/2006/relationships/image" Target="../media/image5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56.png"/><Relationship Id="rId11" Type="http://schemas.microsoft.com/office/2007/relationships/diagramDrawing" Target="../diagrams/drawing8.xml"/><Relationship Id="rId5" Type="http://schemas.openxmlformats.org/officeDocument/2006/relationships/image" Target="../media/image1.png"/><Relationship Id="rId10" Type="http://schemas.openxmlformats.org/officeDocument/2006/relationships/diagramColors" Target="../diagrams/colors8.xml"/><Relationship Id="rId4" Type="http://schemas.openxmlformats.org/officeDocument/2006/relationships/image" Target="../media/image14.svg"/><Relationship Id="rId9"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AF47317F-C87A-4D9C-A72E-89C67FDA2C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EA343C5F-7AA1-409B-BD18-44E928CE30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5031846"/>
            <a:ext cx="7223760" cy="111654"/>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7" name="Rectangle 36">
            <a:extLst>
              <a:ext uri="{FF2B5EF4-FFF2-40B4-BE49-F238E27FC236}">
                <a16:creationId xmlns:a16="http://schemas.microsoft.com/office/drawing/2014/main" id="{93FF31F9-8C96-4D43-9B36-20F6B6FE66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87694" y="0"/>
            <a:ext cx="4304306"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Untertitel 2">
            <a:extLst>
              <a:ext uri="{FF2B5EF4-FFF2-40B4-BE49-F238E27FC236}">
                <a16:creationId xmlns:a16="http://schemas.microsoft.com/office/drawing/2014/main" id="{17A3271F-C9D8-4DC2-91DE-67F6824DD97B}"/>
              </a:ext>
            </a:extLst>
          </p:cNvPr>
          <p:cNvSpPr>
            <a:spLocks noGrp="1"/>
          </p:cNvSpPr>
          <p:nvPr>
            <p:ph type="subTitle" idx="1"/>
          </p:nvPr>
        </p:nvSpPr>
        <p:spPr>
          <a:xfrm>
            <a:off x="4081291" y="5264940"/>
            <a:ext cx="1534587" cy="626589"/>
          </a:xfrm>
          <a:ln w="57150">
            <a:noFill/>
          </a:ln>
        </p:spPr>
        <p:txBody>
          <a:bodyPr anchor="b">
            <a:normAutofit lnSpcReduction="10000"/>
          </a:bodyPr>
          <a:lstStyle/>
          <a:p>
            <a:r>
              <a:rPr lang="de-DE" sz="2000" err="1">
                <a:solidFill>
                  <a:schemeClr val="accent3">
                    <a:lumMod val="50000"/>
                  </a:schemeClr>
                </a:solidFill>
              </a:rPr>
              <a:t>MOgi</a:t>
            </a:r>
            <a:br>
              <a:rPr lang="de-DE" sz="1800"/>
            </a:br>
            <a:r>
              <a:rPr lang="de-DE" sz="1400" cap="none">
                <a:solidFill>
                  <a:schemeClr val="accent3">
                    <a:lumMod val="50000"/>
                  </a:schemeClr>
                </a:solidFill>
              </a:rPr>
              <a:t>b. c. c. GmbH</a:t>
            </a:r>
            <a:endParaRPr lang="de-DE" sz="1400">
              <a:solidFill>
                <a:schemeClr val="accent3">
                  <a:lumMod val="50000"/>
                </a:schemeClr>
              </a:solidFill>
            </a:endParaRPr>
          </a:p>
        </p:txBody>
      </p:sp>
      <p:sp>
        <p:nvSpPr>
          <p:cNvPr id="2" name="Titel 1">
            <a:extLst>
              <a:ext uri="{FF2B5EF4-FFF2-40B4-BE49-F238E27FC236}">
                <a16:creationId xmlns:a16="http://schemas.microsoft.com/office/drawing/2014/main" id="{9B55F232-5F7C-4956-9FDE-C80E58BE8245}"/>
              </a:ext>
            </a:extLst>
          </p:cNvPr>
          <p:cNvSpPr>
            <a:spLocks noGrp="1"/>
          </p:cNvSpPr>
          <p:nvPr>
            <p:ph type="ctrTitle"/>
          </p:nvPr>
        </p:nvSpPr>
        <p:spPr>
          <a:xfrm>
            <a:off x="1857158" y="3869202"/>
            <a:ext cx="4448265" cy="1041204"/>
          </a:xfrm>
          <a:ln>
            <a:noFill/>
          </a:ln>
        </p:spPr>
        <p:txBody>
          <a:bodyPr anchor="b">
            <a:normAutofit fontScale="90000"/>
          </a:bodyPr>
          <a:lstStyle/>
          <a:p>
            <a:pPr algn="ctr"/>
            <a:r>
              <a:rPr lang="de-DE" sz="4800" dirty="0">
                <a:solidFill>
                  <a:srgbClr val="293A42"/>
                </a:solidFill>
              </a:rPr>
              <a:t>Microsoft 365 </a:t>
            </a:r>
          </a:p>
        </p:txBody>
      </p:sp>
      <p:pic>
        <p:nvPicPr>
          <p:cNvPr id="4" name="Grafik 4" descr="Ein Bild, das Propeller, Uhr enthält.&#10;&#10;Beschreibung automatisch generiert.">
            <a:extLst>
              <a:ext uri="{FF2B5EF4-FFF2-40B4-BE49-F238E27FC236}">
                <a16:creationId xmlns:a16="http://schemas.microsoft.com/office/drawing/2014/main" id="{9203B95C-22FC-4010-B47F-D39105BFFE12}"/>
              </a:ext>
            </a:extLst>
          </p:cNvPr>
          <p:cNvPicPr>
            <a:picLocks noChangeAspect="1"/>
          </p:cNvPicPr>
          <p:nvPr/>
        </p:nvPicPr>
        <p:blipFill rotWithShape="1">
          <a:blip r:embed="rId3"/>
          <a:srcRect l="3291" t="16849" r="6486" b="1716"/>
          <a:stretch/>
        </p:blipFill>
        <p:spPr>
          <a:xfrm>
            <a:off x="3207901" y="5345916"/>
            <a:ext cx="838190" cy="469406"/>
          </a:xfrm>
          <a:prstGeom prst="rect">
            <a:avLst/>
          </a:prstGeom>
        </p:spPr>
      </p:pic>
      <p:pic>
        <p:nvPicPr>
          <p:cNvPr id="7" name="Grafik 6" descr="Ein Bild, das Zeichnung enthält.&#10;&#10;Automatisch generierte Beschreibung">
            <a:extLst>
              <a:ext uri="{FF2B5EF4-FFF2-40B4-BE49-F238E27FC236}">
                <a16:creationId xmlns:a16="http://schemas.microsoft.com/office/drawing/2014/main" id="{9908B16F-A08B-4AF3-BC21-D24DB4E5446F}"/>
              </a:ext>
            </a:extLst>
          </p:cNvPr>
          <p:cNvPicPr>
            <a:picLocks noChangeAspect="1"/>
          </p:cNvPicPr>
          <p:nvPr/>
        </p:nvPicPr>
        <p:blipFill rotWithShape="1">
          <a:blip r:embed="rId4">
            <a:biLevel thresh="25000"/>
            <a:extLst>
              <a:ext uri="{BEBA8EAE-BF5A-486C-A8C5-ECC9F3942E4B}">
                <a14:imgProps xmlns:a14="http://schemas.microsoft.com/office/drawing/2010/main">
                  <a14:imgLayer r:embed="rId5">
                    <a14:imgEffect>
                      <a14:brightnessContrast bright="40000" contrast="40000"/>
                    </a14:imgEffect>
                  </a14:imgLayer>
                </a14:imgProps>
              </a:ext>
              <a:ext uri="{28A0092B-C50C-407E-A947-70E740481C1C}">
                <a14:useLocalDpi xmlns:a14="http://schemas.microsoft.com/office/drawing/2010/main" val="0"/>
              </a:ext>
            </a:extLst>
          </a:blip>
          <a:srcRect r="78378"/>
          <a:stretch/>
        </p:blipFill>
        <p:spPr>
          <a:xfrm>
            <a:off x="8663709" y="2083883"/>
            <a:ext cx="2857592" cy="2826523"/>
          </a:xfrm>
          <a:prstGeom prst="rect">
            <a:avLst/>
          </a:prstGeom>
        </p:spPr>
      </p:pic>
    </p:spTree>
    <p:extLst>
      <p:ext uri="{BB962C8B-B14F-4D97-AF65-F5344CB8AC3E}">
        <p14:creationId xmlns:p14="http://schemas.microsoft.com/office/powerpoint/2010/main" val="3086492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3" name="Grafik 2" descr="Netzwerk">
            <a:extLst>
              <a:ext uri="{FF2B5EF4-FFF2-40B4-BE49-F238E27FC236}">
                <a16:creationId xmlns:a16="http://schemas.microsoft.com/office/drawing/2014/main" id="{BD0CF41A-D17B-4880-814B-E880DDE4637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1142266">
            <a:off x="9767704" y="-1052497"/>
            <a:ext cx="3019395" cy="3019395"/>
          </a:xfrm>
          <a:prstGeom prst="rect">
            <a:avLst/>
          </a:prstGeom>
        </p:spPr>
      </p:pic>
      <p:pic>
        <p:nvPicPr>
          <p:cNvPr id="7" name="Grafik 6" descr="Netzwerk">
            <a:extLst>
              <a:ext uri="{FF2B5EF4-FFF2-40B4-BE49-F238E27FC236}">
                <a16:creationId xmlns:a16="http://schemas.microsoft.com/office/drawing/2014/main" id="{4C1A032C-0B3E-428A-A7C0-4F84BED12EB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7559" y="4429499"/>
            <a:ext cx="2988485" cy="2988485"/>
          </a:xfrm>
          <a:prstGeom prst="rect">
            <a:avLst/>
          </a:prstGeom>
        </p:spPr>
      </p:pic>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b="0" kern="1200" cap="all" dirty="0">
                <a:latin typeface="+mj-lt"/>
                <a:ea typeface="+mj-ea"/>
                <a:cs typeface="+mj-cs"/>
              </a:rPr>
              <a:t>Excel</a:t>
            </a:r>
          </a:p>
        </p:txBody>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6309003" cy="1013800"/>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a:solidFill>
                  <a:schemeClr val="tx2"/>
                </a:solidFill>
              </a:rPr>
              <a:t>Microsoft 365 Produkte</a:t>
            </a:r>
          </a:p>
        </p:txBody>
      </p:sp>
      <p:pic>
        <p:nvPicPr>
          <p:cNvPr id="16" name="Grafik 4" descr="Ein Bild, das Propeller, Uhr enthält.&#10;&#10;Beschreibung automatisch generiert.">
            <a:extLst>
              <a:ext uri="{FF2B5EF4-FFF2-40B4-BE49-F238E27FC236}">
                <a16:creationId xmlns:a16="http://schemas.microsoft.com/office/drawing/2014/main" id="{DA9BC9BA-601E-49B0-943E-0A6FB1F92230}"/>
              </a:ext>
            </a:extLst>
          </p:cNvPr>
          <p:cNvPicPr>
            <a:picLocks noChangeAspect="1"/>
          </p:cNvPicPr>
          <p:nvPr/>
        </p:nvPicPr>
        <p:blipFill rotWithShape="1">
          <a:blip r:embed="rId5"/>
          <a:srcRect l="3291" t="16849" r="6486" b="1716"/>
          <a:stretch/>
        </p:blipFill>
        <p:spPr>
          <a:xfrm>
            <a:off x="11296058" y="6272268"/>
            <a:ext cx="491690" cy="276660"/>
          </a:xfrm>
          <a:prstGeom prst="rect">
            <a:avLst/>
          </a:prstGeom>
        </p:spPr>
      </p:pic>
      <p:pic>
        <p:nvPicPr>
          <p:cNvPr id="19" name="Grafik 18" descr="Ein Bild, das Zeichnung enthält.&#10;&#10;Automatisch generierte Beschreibung">
            <a:extLst>
              <a:ext uri="{FF2B5EF4-FFF2-40B4-BE49-F238E27FC236}">
                <a16:creationId xmlns:a16="http://schemas.microsoft.com/office/drawing/2014/main" id="{A0C517A4-C60E-4957-AB37-2F0BCA4D99B5}"/>
              </a:ext>
            </a:extLst>
          </p:cNvPr>
          <p:cNvPicPr>
            <a:picLocks noChangeAspect="1"/>
          </p:cNvPicPr>
          <p:nvPr/>
        </p:nvPicPr>
        <p:blipFill>
          <a:blip r:embed="rId6">
            <a:biLevel thresh="50000"/>
            <a:extLst>
              <a:ext uri="{28A0092B-C50C-407E-A947-70E740481C1C}">
                <a14:useLocalDpi xmlns:a14="http://schemas.microsoft.com/office/drawing/2010/main" val="0"/>
              </a:ext>
            </a:extLst>
          </a:blip>
          <a:stretch>
            <a:fillRect/>
          </a:stretch>
        </p:blipFill>
        <p:spPr>
          <a:xfrm>
            <a:off x="9163202" y="4598179"/>
            <a:ext cx="802413" cy="802413"/>
          </a:xfrm>
          <a:prstGeom prst="rect">
            <a:avLst/>
          </a:prstGeom>
        </p:spPr>
      </p:pic>
      <p:graphicFrame>
        <p:nvGraphicFramePr>
          <p:cNvPr id="5" name="Diagramm 5">
            <a:extLst>
              <a:ext uri="{FF2B5EF4-FFF2-40B4-BE49-F238E27FC236}">
                <a16:creationId xmlns:a16="http://schemas.microsoft.com/office/drawing/2014/main" id="{55A33DA0-6FC5-4F66-8BAC-AEBE51BCA20E}"/>
              </a:ext>
            </a:extLst>
          </p:cNvPr>
          <p:cNvGraphicFramePr/>
          <p:nvPr>
            <p:extLst>
              <p:ext uri="{D42A27DB-BD31-4B8C-83A1-F6EECF244321}">
                <p14:modId xmlns:p14="http://schemas.microsoft.com/office/powerpoint/2010/main" val="732148776"/>
              </p:ext>
            </p:extLst>
          </p:nvPr>
        </p:nvGraphicFramePr>
        <p:xfrm>
          <a:off x="364157" y="1660711"/>
          <a:ext cx="11722234" cy="559320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6" name="Graphic 54" descr="Bar chart">
            <a:extLst>
              <a:ext uri="{FF2B5EF4-FFF2-40B4-BE49-F238E27FC236}">
                <a16:creationId xmlns:a16="http://schemas.microsoft.com/office/drawing/2014/main" id="{392F1EF9-3C83-47BD-AFF5-99FF366FD724}"/>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371704" y="1983671"/>
            <a:ext cx="698625" cy="698625"/>
          </a:xfrm>
          <a:prstGeom prst="rect">
            <a:avLst/>
          </a:prstGeom>
        </p:spPr>
      </p:pic>
    </p:spTree>
    <p:extLst>
      <p:ext uri="{BB962C8B-B14F-4D97-AF65-F5344CB8AC3E}">
        <p14:creationId xmlns:p14="http://schemas.microsoft.com/office/powerpoint/2010/main" val="2223929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3" name="Grafik 2" descr="Netzwerk">
            <a:extLst>
              <a:ext uri="{FF2B5EF4-FFF2-40B4-BE49-F238E27FC236}">
                <a16:creationId xmlns:a16="http://schemas.microsoft.com/office/drawing/2014/main" id="{BD0CF41A-D17B-4880-814B-E880DDE4637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1142266">
            <a:off x="9767704" y="-1052497"/>
            <a:ext cx="3019395" cy="3019395"/>
          </a:xfrm>
          <a:prstGeom prst="rect">
            <a:avLst/>
          </a:prstGeom>
        </p:spPr>
      </p:pic>
      <p:pic>
        <p:nvPicPr>
          <p:cNvPr id="7" name="Grafik 6" descr="Netzwerk">
            <a:extLst>
              <a:ext uri="{FF2B5EF4-FFF2-40B4-BE49-F238E27FC236}">
                <a16:creationId xmlns:a16="http://schemas.microsoft.com/office/drawing/2014/main" id="{4C1A032C-0B3E-428A-A7C0-4F84BED12EB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7559" y="4429499"/>
            <a:ext cx="2988485" cy="2988485"/>
          </a:xfrm>
          <a:prstGeom prst="rect">
            <a:avLst/>
          </a:prstGeom>
        </p:spPr>
      </p:pic>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b="0" kern="1200" cap="all" dirty="0">
                <a:latin typeface="+mj-lt"/>
                <a:ea typeface="+mj-ea"/>
                <a:cs typeface="+mj-cs"/>
              </a:rPr>
              <a:t>Excel</a:t>
            </a:r>
          </a:p>
        </p:txBody>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6309003" cy="1013800"/>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a:solidFill>
                  <a:schemeClr val="tx2"/>
                </a:solidFill>
              </a:rPr>
              <a:t>Microsoft 365 Produkte</a:t>
            </a:r>
          </a:p>
        </p:txBody>
      </p:sp>
      <p:pic>
        <p:nvPicPr>
          <p:cNvPr id="16" name="Grafik 4" descr="Ein Bild, das Propeller, Uhr enthält.&#10;&#10;Beschreibung automatisch generiert.">
            <a:extLst>
              <a:ext uri="{FF2B5EF4-FFF2-40B4-BE49-F238E27FC236}">
                <a16:creationId xmlns:a16="http://schemas.microsoft.com/office/drawing/2014/main" id="{DA9BC9BA-601E-49B0-943E-0A6FB1F92230}"/>
              </a:ext>
            </a:extLst>
          </p:cNvPr>
          <p:cNvPicPr>
            <a:picLocks noChangeAspect="1"/>
          </p:cNvPicPr>
          <p:nvPr/>
        </p:nvPicPr>
        <p:blipFill rotWithShape="1">
          <a:blip r:embed="rId5"/>
          <a:srcRect l="3291" t="16849" r="6486" b="1716"/>
          <a:stretch/>
        </p:blipFill>
        <p:spPr>
          <a:xfrm>
            <a:off x="11296058" y="6272268"/>
            <a:ext cx="491690" cy="276660"/>
          </a:xfrm>
          <a:prstGeom prst="rect">
            <a:avLst/>
          </a:prstGeom>
        </p:spPr>
      </p:pic>
      <p:pic>
        <p:nvPicPr>
          <p:cNvPr id="19" name="Grafik 18" descr="Ein Bild, das Zeichnung enthält.&#10;&#10;Automatisch generierte Beschreibung">
            <a:extLst>
              <a:ext uri="{FF2B5EF4-FFF2-40B4-BE49-F238E27FC236}">
                <a16:creationId xmlns:a16="http://schemas.microsoft.com/office/drawing/2014/main" id="{A0C517A4-C60E-4957-AB37-2F0BCA4D99B5}"/>
              </a:ext>
            </a:extLst>
          </p:cNvPr>
          <p:cNvPicPr>
            <a:picLocks noChangeAspect="1"/>
          </p:cNvPicPr>
          <p:nvPr/>
        </p:nvPicPr>
        <p:blipFill>
          <a:blip r:embed="rId6">
            <a:biLevel thresh="50000"/>
            <a:extLst>
              <a:ext uri="{28A0092B-C50C-407E-A947-70E740481C1C}">
                <a14:useLocalDpi xmlns:a14="http://schemas.microsoft.com/office/drawing/2010/main" val="0"/>
              </a:ext>
            </a:extLst>
          </a:blip>
          <a:stretch>
            <a:fillRect/>
          </a:stretch>
        </p:blipFill>
        <p:spPr>
          <a:xfrm>
            <a:off x="9163202" y="4598179"/>
            <a:ext cx="802413" cy="802413"/>
          </a:xfrm>
          <a:prstGeom prst="rect">
            <a:avLst/>
          </a:prstGeom>
        </p:spPr>
      </p:pic>
      <p:graphicFrame>
        <p:nvGraphicFramePr>
          <p:cNvPr id="5" name="Diagramm 5">
            <a:extLst>
              <a:ext uri="{FF2B5EF4-FFF2-40B4-BE49-F238E27FC236}">
                <a16:creationId xmlns:a16="http://schemas.microsoft.com/office/drawing/2014/main" id="{55A33DA0-6FC5-4F66-8BAC-AEBE51BCA20E}"/>
              </a:ext>
            </a:extLst>
          </p:cNvPr>
          <p:cNvGraphicFramePr/>
          <p:nvPr>
            <p:extLst>
              <p:ext uri="{D42A27DB-BD31-4B8C-83A1-F6EECF244321}">
                <p14:modId xmlns:p14="http://schemas.microsoft.com/office/powerpoint/2010/main" val="749179497"/>
              </p:ext>
            </p:extLst>
          </p:nvPr>
        </p:nvGraphicFramePr>
        <p:xfrm>
          <a:off x="364157" y="1660711"/>
          <a:ext cx="11722234" cy="559320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6" name="Graphic 54" descr="Prost">
            <a:extLst>
              <a:ext uri="{FF2B5EF4-FFF2-40B4-BE49-F238E27FC236}">
                <a16:creationId xmlns:a16="http://schemas.microsoft.com/office/drawing/2014/main" id="{392F1EF9-3C83-47BD-AFF5-99FF366FD724}"/>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rcRect/>
          <a:stretch/>
        </p:blipFill>
        <p:spPr>
          <a:xfrm>
            <a:off x="1363391" y="2008610"/>
            <a:ext cx="698625" cy="698625"/>
          </a:xfrm>
          <a:prstGeom prst="rect">
            <a:avLst/>
          </a:prstGeom>
        </p:spPr>
      </p:pic>
    </p:spTree>
    <p:extLst>
      <p:ext uri="{BB962C8B-B14F-4D97-AF65-F5344CB8AC3E}">
        <p14:creationId xmlns:p14="http://schemas.microsoft.com/office/powerpoint/2010/main" val="845992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6309003" cy="1013800"/>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a:solidFill>
                  <a:schemeClr val="tx2"/>
                </a:solidFill>
              </a:rPr>
              <a:t>Microsoft 365 Produkte</a:t>
            </a:r>
          </a:p>
        </p:txBody>
      </p:sp>
      <p:graphicFrame>
        <p:nvGraphicFramePr>
          <p:cNvPr id="3" name="Diagramm 5">
            <a:extLst>
              <a:ext uri="{FF2B5EF4-FFF2-40B4-BE49-F238E27FC236}">
                <a16:creationId xmlns:a16="http://schemas.microsoft.com/office/drawing/2014/main" id="{6F9193E8-8BB5-4595-B19B-D259EF15D54D}"/>
              </a:ext>
            </a:extLst>
          </p:cNvPr>
          <p:cNvGraphicFramePr/>
          <p:nvPr>
            <p:extLst>
              <p:ext uri="{D42A27DB-BD31-4B8C-83A1-F6EECF244321}">
                <p14:modId xmlns:p14="http://schemas.microsoft.com/office/powerpoint/2010/main" val="2266544209"/>
              </p:ext>
            </p:extLst>
          </p:nvPr>
        </p:nvGraphicFramePr>
        <p:xfrm>
          <a:off x="1533591" y="3958562"/>
          <a:ext cx="9124816" cy="2442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6" name="Grafik 4" descr="Ein Bild, das Propeller, Uhr enthält.&#10;&#10;Beschreibung automatisch generiert.">
            <a:extLst>
              <a:ext uri="{FF2B5EF4-FFF2-40B4-BE49-F238E27FC236}">
                <a16:creationId xmlns:a16="http://schemas.microsoft.com/office/drawing/2014/main" id="{DA9BC9BA-601E-49B0-943E-0A6FB1F92230}"/>
              </a:ext>
            </a:extLst>
          </p:cNvPr>
          <p:cNvPicPr>
            <a:picLocks noChangeAspect="1"/>
          </p:cNvPicPr>
          <p:nvPr/>
        </p:nvPicPr>
        <p:blipFill rotWithShape="1">
          <a:blip r:embed="rId8"/>
          <a:srcRect l="3291" t="16849" r="6486" b="1716"/>
          <a:stretch/>
        </p:blipFill>
        <p:spPr>
          <a:xfrm>
            <a:off x="11296057" y="6272268"/>
            <a:ext cx="604112" cy="339916"/>
          </a:xfrm>
          <a:prstGeom prst="rect">
            <a:avLst/>
          </a:prstGeom>
        </p:spPr>
      </p:pic>
      <p:pic>
        <p:nvPicPr>
          <p:cNvPr id="5" name="Grafik 4" descr="Netzwerk">
            <a:extLst>
              <a:ext uri="{FF2B5EF4-FFF2-40B4-BE49-F238E27FC236}">
                <a16:creationId xmlns:a16="http://schemas.microsoft.com/office/drawing/2014/main" id="{0C29D42C-7585-4406-A736-B33482910A0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21142266">
            <a:off x="9767704" y="-1052497"/>
            <a:ext cx="3019395" cy="3019395"/>
          </a:xfrm>
          <a:prstGeom prst="rect">
            <a:avLst/>
          </a:prstGeom>
        </p:spPr>
      </p:pic>
      <p:pic>
        <p:nvPicPr>
          <p:cNvPr id="6" name="Grafik 5" descr="Netzwerk">
            <a:extLst>
              <a:ext uri="{FF2B5EF4-FFF2-40B4-BE49-F238E27FC236}">
                <a16:creationId xmlns:a16="http://schemas.microsoft.com/office/drawing/2014/main" id="{179F72B7-91E9-4269-AFC6-6A96F9121BB2}"/>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07559" y="4429499"/>
            <a:ext cx="2988485" cy="2988485"/>
          </a:xfrm>
          <a:prstGeom prst="rect">
            <a:avLst/>
          </a:prstGeom>
        </p:spPr>
      </p:pic>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b="0" kern="1200" cap="all" dirty="0">
                <a:latin typeface="+mj-lt"/>
                <a:ea typeface="+mj-ea"/>
                <a:cs typeface="+mj-cs"/>
              </a:rPr>
              <a:t>Microsoft Family Safety</a:t>
            </a:r>
          </a:p>
        </p:txBody>
      </p:sp>
      <p:grpSp>
        <p:nvGrpSpPr>
          <p:cNvPr id="30" name="Gruppieren 29">
            <a:extLst>
              <a:ext uri="{FF2B5EF4-FFF2-40B4-BE49-F238E27FC236}">
                <a16:creationId xmlns:a16="http://schemas.microsoft.com/office/drawing/2014/main" id="{8AF5006E-08F3-4EEF-B451-E5B8DCBC2535}"/>
              </a:ext>
            </a:extLst>
          </p:cNvPr>
          <p:cNvGrpSpPr/>
          <p:nvPr/>
        </p:nvGrpSpPr>
        <p:grpSpPr>
          <a:xfrm>
            <a:off x="1039099" y="1304943"/>
            <a:ext cx="10113801" cy="1360499"/>
            <a:chOff x="138384" y="3523968"/>
            <a:chExt cx="2377060" cy="720000"/>
          </a:xfrm>
        </p:grpSpPr>
        <p:sp>
          <p:nvSpPr>
            <p:cNvPr id="36" name="Rechteck 35">
              <a:extLst>
                <a:ext uri="{FF2B5EF4-FFF2-40B4-BE49-F238E27FC236}">
                  <a16:creationId xmlns:a16="http://schemas.microsoft.com/office/drawing/2014/main" id="{23F7F776-4879-495E-B4BF-2147B731D371}"/>
                </a:ext>
              </a:extLst>
            </p:cNvPr>
            <p:cNvSpPr/>
            <p:nvPr/>
          </p:nvSpPr>
          <p:spPr>
            <a:xfrm>
              <a:off x="138384" y="3523968"/>
              <a:ext cx="2377060" cy="720000"/>
            </a:xfrm>
            <a:prstGeom prst="rect">
              <a:avLst/>
            </a:prstGeom>
          </p:spPr>
          <p:style>
            <a:lnRef idx="0">
              <a:schemeClr val="accent1">
                <a:alpha val="0"/>
                <a:hueOff val="0"/>
                <a:satOff val="0"/>
                <a:lumOff val="0"/>
                <a:alphaOff val="0"/>
              </a:schemeClr>
            </a:lnRef>
            <a:fillRef idx="0">
              <a:schemeClr val="accent1">
                <a:alpha val="0"/>
                <a:hueOff val="0"/>
                <a:satOff val="0"/>
                <a:lumOff val="0"/>
                <a:alphaOff val="0"/>
              </a:schemeClr>
            </a:fillRef>
            <a:effectRef idx="0">
              <a:schemeClr val="accent1">
                <a:alpha val="0"/>
                <a:hueOff val="0"/>
                <a:satOff val="0"/>
                <a:lumOff val="0"/>
                <a:alphaOff val="0"/>
              </a:schemeClr>
            </a:effectRef>
            <a:fontRef idx="minor">
              <a:schemeClr val="accent1">
                <a:hueOff val="0"/>
                <a:satOff val="0"/>
                <a:lumOff val="0"/>
                <a:alphaOff val="0"/>
              </a:schemeClr>
            </a:fontRef>
          </p:style>
        </p:sp>
        <p:sp>
          <p:nvSpPr>
            <p:cNvPr id="37" name="Textfeld 36">
              <a:extLst>
                <a:ext uri="{FF2B5EF4-FFF2-40B4-BE49-F238E27FC236}">
                  <a16:creationId xmlns:a16="http://schemas.microsoft.com/office/drawing/2014/main" id="{A301D1C8-5751-4412-A2D6-F87F068CD240}"/>
                </a:ext>
              </a:extLst>
            </p:cNvPr>
            <p:cNvSpPr txBox="1"/>
            <p:nvPr/>
          </p:nvSpPr>
          <p:spPr>
            <a:xfrm>
              <a:off x="138384" y="3523968"/>
              <a:ext cx="2377060" cy="720000"/>
            </a:xfrm>
            <a:prstGeom prst="rect">
              <a:avLst/>
            </a:prstGeom>
          </p:spPr>
          <p:style>
            <a:lnRef idx="0">
              <a:scrgbClr r="0" g="0" b="0"/>
            </a:lnRef>
            <a:fillRef idx="0">
              <a:scrgbClr r="0" g="0" b="0"/>
            </a:fillRef>
            <a:effectRef idx="0">
              <a:scrgbClr r="0" g="0" b="0"/>
            </a:effectRef>
            <a:fontRef idx="minor">
              <a:schemeClr val="accent1">
                <a:hueOff val="0"/>
                <a:satOff val="0"/>
                <a:lumOff val="0"/>
                <a:alphaOff val="0"/>
              </a:schemeClr>
            </a:fontRef>
          </p:style>
          <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de-DE" b="1" i="0" u="none" strike="noStrike" kern="1200" cap="all" baseline="0" noProof="0" dirty="0">
                  <a:solidFill>
                    <a:schemeClr val="accent1"/>
                  </a:solidFill>
                  <a:latin typeface="Franklin Gothic Book"/>
                </a:rPr>
                <a:t>Gesunde digitale Gewohnheiten fördern</a:t>
              </a:r>
            </a:p>
            <a:p>
              <a:pPr marL="0" lvl="0" indent="0" algn="ctr" defTabSz="711200">
                <a:lnSpc>
                  <a:spcPct val="90000"/>
                </a:lnSpc>
                <a:spcBef>
                  <a:spcPct val="0"/>
                </a:spcBef>
                <a:spcAft>
                  <a:spcPct val="35000"/>
                </a:spcAft>
                <a:buNone/>
              </a:pPr>
              <a:endParaRPr lang="de-DE" sz="1600" i="0" u="none" strike="noStrike" kern="1200" cap="all" baseline="0" noProof="0" dirty="0">
                <a:solidFill>
                  <a:schemeClr val="accent1"/>
                </a:solidFill>
                <a:latin typeface="Franklin Gothic Book"/>
              </a:endParaRPr>
            </a:p>
            <a:p>
              <a:pPr marL="0" lvl="0" indent="0" algn="ctr" defTabSz="711200">
                <a:lnSpc>
                  <a:spcPct val="150000"/>
                </a:lnSpc>
                <a:spcBef>
                  <a:spcPct val="0"/>
                </a:spcBef>
                <a:spcAft>
                  <a:spcPct val="35000"/>
                </a:spcAft>
                <a:buNone/>
              </a:pPr>
              <a:r>
                <a:rPr lang="de-DE" sz="1600" i="0" u="none" strike="noStrike" kern="1200" cap="all" baseline="0" noProof="0" dirty="0">
                  <a:solidFill>
                    <a:schemeClr val="accent1"/>
                  </a:solidFill>
                  <a:latin typeface="Franklin Gothic Book"/>
                </a:rPr>
                <a:t>Bleiben Sie über die digitalen Aktivitäten Ihrer Familie auf dem Laufenden. Auf dieser Grundlage lässt sich dann über angemessenes Onlineverhalten diskutieren. Die Berichte über digitale Aktivitäten sind sowohl für Eltern als auch für Kinder einsehbar. Sie umfassen Informationen über die Bildschirmzeit, besuchte Websites oder Begriffe, nach denen Ihre Kinder gesucht haben.</a:t>
              </a:r>
            </a:p>
          </p:txBody>
        </p:sp>
      </p:grpSp>
      <p:pic>
        <p:nvPicPr>
          <p:cNvPr id="9" name="Grafik 8" descr="Umschlag">
            <a:extLst>
              <a:ext uri="{FF2B5EF4-FFF2-40B4-BE49-F238E27FC236}">
                <a16:creationId xmlns:a16="http://schemas.microsoft.com/office/drawing/2014/main" id="{6C9B4461-1A5C-4873-9228-3D14E28B9A37}"/>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6888480" y="4137660"/>
            <a:ext cx="914400" cy="914400"/>
          </a:xfrm>
          <a:prstGeom prst="rect">
            <a:avLst/>
          </a:prstGeom>
        </p:spPr>
      </p:pic>
      <p:pic>
        <p:nvPicPr>
          <p:cNvPr id="10" name="Grafik 9" descr="Statistiken">
            <a:extLst>
              <a:ext uri="{FF2B5EF4-FFF2-40B4-BE49-F238E27FC236}">
                <a16:creationId xmlns:a16="http://schemas.microsoft.com/office/drawing/2014/main" id="{733C8739-6B08-4A6F-80D1-3A87F0901DB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389121" y="4137660"/>
            <a:ext cx="914400" cy="914400"/>
          </a:xfrm>
          <a:prstGeom prst="rect">
            <a:avLst/>
          </a:prstGeom>
        </p:spPr>
      </p:pic>
    </p:spTree>
    <p:extLst>
      <p:ext uri="{BB962C8B-B14F-4D97-AF65-F5344CB8AC3E}">
        <p14:creationId xmlns:p14="http://schemas.microsoft.com/office/powerpoint/2010/main" val="3334172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6309003" cy="1013800"/>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a:solidFill>
                  <a:schemeClr val="tx2"/>
                </a:solidFill>
              </a:rPr>
              <a:t>Microsoft 365 Produkte</a:t>
            </a:r>
          </a:p>
        </p:txBody>
      </p:sp>
      <p:graphicFrame>
        <p:nvGraphicFramePr>
          <p:cNvPr id="3" name="Diagramm 5">
            <a:extLst>
              <a:ext uri="{FF2B5EF4-FFF2-40B4-BE49-F238E27FC236}">
                <a16:creationId xmlns:a16="http://schemas.microsoft.com/office/drawing/2014/main" id="{6F9193E8-8BB5-4595-B19B-D259EF15D54D}"/>
              </a:ext>
            </a:extLst>
          </p:cNvPr>
          <p:cNvGraphicFramePr/>
          <p:nvPr>
            <p:extLst>
              <p:ext uri="{D42A27DB-BD31-4B8C-83A1-F6EECF244321}">
                <p14:modId xmlns:p14="http://schemas.microsoft.com/office/powerpoint/2010/main" val="2398676001"/>
              </p:ext>
            </p:extLst>
          </p:nvPr>
        </p:nvGraphicFramePr>
        <p:xfrm>
          <a:off x="1533591" y="3958562"/>
          <a:ext cx="9124816" cy="2442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6" name="Grafik 4" descr="Ein Bild, das Propeller, Uhr enthält.&#10;&#10;Beschreibung automatisch generiert.">
            <a:extLst>
              <a:ext uri="{FF2B5EF4-FFF2-40B4-BE49-F238E27FC236}">
                <a16:creationId xmlns:a16="http://schemas.microsoft.com/office/drawing/2014/main" id="{DA9BC9BA-601E-49B0-943E-0A6FB1F92230}"/>
              </a:ext>
            </a:extLst>
          </p:cNvPr>
          <p:cNvPicPr>
            <a:picLocks noChangeAspect="1"/>
          </p:cNvPicPr>
          <p:nvPr/>
        </p:nvPicPr>
        <p:blipFill rotWithShape="1">
          <a:blip r:embed="rId8"/>
          <a:srcRect l="3291" t="16849" r="6486" b="1716"/>
          <a:stretch/>
        </p:blipFill>
        <p:spPr>
          <a:xfrm>
            <a:off x="11296057" y="6272268"/>
            <a:ext cx="604112" cy="339916"/>
          </a:xfrm>
          <a:prstGeom prst="rect">
            <a:avLst/>
          </a:prstGeom>
        </p:spPr>
      </p:pic>
      <p:pic>
        <p:nvPicPr>
          <p:cNvPr id="5" name="Grafik 4" descr="Netzwerk">
            <a:extLst>
              <a:ext uri="{FF2B5EF4-FFF2-40B4-BE49-F238E27FC236}">
                <a16:creationId xmlns:a16="http://schemas.microsoft.com/office/drawing/2014/main" id="{0C29D42C-7585-4406-A736-B33482910A0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21142266">
            <a:off x="9767704" y="-1052497"/>
            <a:ext cx="3019395" cy="3019395"/>
          </a:xfrm>
          <a:prstGeom prst="rect">
            <a:avLst/>
          </a:prstGeom>
        </p:spPr>
      </p:pic>
      <p:pic>
        <p:nvPicPr>
          <p:cNvPr id="6" name="Grafik 5" descr="Netzwerk">
            <a:extLst>
              <a:ext uri="{FF2B5EF4-FFF2-40B4-BE49-F238E27FC236}">
                <a16:creationId xmlns:a16="http://schemas.microsoft.com/office/drawing/2014/main" id="{179F72B7-91E9-4269-AFC6-6A96F9121BB2}"/>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07559" y="4429499"/>
            <a:ext cx="2988485" cy="2988485"/>
          </a:xfrm>
          <a:prstGeom prst="rect">
            <a:avLst/>
          </a:prstGeom>
        </p:spPr>
      </p:pic>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b="0" kern="1200" cap="all" dirty="0">
                <a:latin typeface="+mj-lt"/>
                <a:ea typeface="+mj-ea"/>
                <a:cs typeface="+mj-cs"/>
              </a:rPr>
              <a:t>Microsoft Family Safety</a:t>
            </a:r>
          </a:p>
        </p:txBody>
      </p:sp>
      <p:grpSp>
        <p:nvGrpSpPr>
          <p:cNvPr id="30" name="Gruppieren 29">
            <a:extLst>
              <a:ext uri="{FF2B5EF4-FFF2-40B4-BE49-F238E27FC236}">
                <a16:creationId xmlns:a16="http://schemas.microsoft.com/office/drawing/2014/main" id="{8AF5006E-08F3-4EEF-B451-E5B8DCBC2535}"/>
              </a:ext>
            </a:extLst>
          </p:cNvPr>
          <p:cNvGrpSpPr/>
          <p:nvPr/>
        </p:nvGrpSpPr>
        <p:grpSpPr>
          <a:xfrm>
            <a:off x="1039099" y="1304943"/>
            <a:ext cx="10113801" cy="1360499"/>
            <a:chOff x="138384" y="3523968"/>
            <a:chExt cx="2377060" cy="720000"/>
          </a:xfrm>
        </p:grpSpPr>
        <p:sp>
          <p:nvSpPr>
            <p:cNvPr id="36" name="Rechteck 35">
              <a:extLst>
                <a:ext uri="{FF2B5EF4-FFF2-40B4-BE49-F238E27FC236}">
                  <a16:creationId xmlns:a16="http://schemas.microsoft.com/office/drawing/2014/main" id="{23F7F776-4879-495E-B4BF-2147B731D371}"/>
                </a:ext>
              </a:extLst>
            </p:cNvPr>
            <p:cNvSpPr/>
            <p:nvPr/>
          </p:nvSpPr>
          <p:spPr>
            <a:xfrm>
              <a:off x="138384" y="3523968"/>
              <a:ext cx="2377060" cy="720000"/>
            </a:xfrm>
            <a:prstGeom prst="rect">
              <a:avLst/>
            </a:prstGeom>
          </p:spPr>
          <p:style>
            <a:lnRef idx="0">
              <a:schemeClr val="accent1">
                <a:alpha val="0"/>
                <a:hueOff val="0"/>
                <a:satOff val="0"/>
                <a:lumOff val="0"/>
                <a:alphaOff val="0"/>
              </a:schemeClr>
            </a:lnRef>
            <a:fillRef idx="0">
              <a:schemeClr val="accent1">
                <a:alpha val="0"/>
                <a:hueOff val="0"/>
                <a:satOff val="0"/>
                <a:lumOff val="0"/>
                <a:alphaOff val="0"/>
              </a:schemeClr>
            </a:fillRef>
            <a:effectRef idx="0">
              <a:schemeClr val="accent1">
                <a:alpha val="0"/>
                <a:hueOff val="0"/>
                <a:satOff val="0"/>
                <a:lumOff val="0"/>
                <a:alphaOff val="0"/>
              </a:schemeClr>
            </a:effectRef>
            <a:fontRef idx="minor">
              <a:schemeClr val="accent1">
                <a:hueOff val="0"/>
                <a:satOff val="0"/>
                <a:lumOff val="0"/>
                <a:alphaOff val="0"/>
              </a:schemeClr>
            </a:fontRef>
          </p:style>
        </p:sp>
        <p:sp>
          <p:nvSpPr>
            <p:cNvPr id="37" name="Textfeld 36">
              <a:extLst>
                <a:ext uri="{FF2B5EF4-FFF2-40B4-BE49-F238E27FC236}">
                  <a16:creationId xmlns:a16="http://schemas.microsoft.com/office/drawing/2014/main" id="{A301D1C8-5751-4412-A2D6-F87F068CD240}"/>
                </a:ext>
              </a:extLst>
            </p:cNvPr>
            <p:cNvSpPr txBox="1"/>
            <p:nvPr/>
          </p:nvSpPr>
          <p:spPr>
            <a:xfrm>
              <a:off x="138384" y="3523968"/>
              <a:ext cx="2377060" cy="720000"/>
            </a:xfrm>
            <a:prstGeom prst="rect">
              <a:avLst/>
            </a:prstGeom>
          </p:spPr>
          <p:style>
            <a:lnRef idx="0">
              <a:scrgbClr r="0" g="0" b="0"/>
            </a:lnRef>
            <a:fillRef idx="0">
              <a:scrgbClr r="0" g="0" b="0"/>
            </a:fillRef>
            <a:effectRef idx="0">
              <a:scrgbClr r="0" g="0" b="0"/>
            </a:effectRef>
            <a:fontRef idx="minor">
              <a:schemeClr val="accent1">
                <a:hueOff val="0"/>
                <a:satOff val="0"/>
                <a:lumOff val="0"/>
                <a:alphaOff val="0"/>
              </a:schemeClr>
            </a:fontRef>
          </p:style>
          <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de-DE" b="1" i="0" u="none" strike="noStrike" kern="1200" cap="all" baseline="0" noProof="0" dirty="0">
                  <a:solidFill>
                    <a:schemeClr val="accent1"/>
                  </a:solidFill>
                  <a:latin typeface="Franklin Gothic Book"/>
                </a:rPr>
                <a:t>Der Weg zur digitalen Balance</a:t>
              </a:r>
            </a:p>
            <a:p>
              <a:pPr marL="0" lvl="0" indent="0" algn="ctr" defTabSz="711200">
                <a:lnSpc>
                  <a:spcPct val="90000"/>
                </a:lnSpc>
                <a:spcBef>
                  <a:spcPct val="0"/>
                </a:spcBef>
                <a:spcAft>
                  <a:spcPct val="35000"/>
                </a:spcAft>
                <a:buNone/>
              </a:pPr>
              <a:endParaRPr lang="de-DE" sz="1600" i="0" u="none" strike="noStrike" kern="1200" cap="all" baseline="0" noProof="0" dirty="0">
                <a:solidFill>
                  <a:schemeClr val="accent1"/>
                </a:solidFill>
                <a:latin typeface="Franklin Gothic Book"/>
              </a:endParaRPr>
            </a:p>
            <a:p>
              <a:pPr marL="0" lvl="0" indent="0" algn="ctr" defTabSz="711200">
                <a:lnSpc>
                  <a:spcPct val="150000"/>
                </a:lnSpc>
                <a:spcBef>
                  <a:spcPct val="0"/>
                </a:spcBef>
                <a:spcAft>
                  <a:spcPct val="35000"/>
                </a:spcAft>
                <a:buNone/>
              </a:pPr>
              <a:r>
                <a:rPr lang="de-DE" sz="1600" i="0" u="none" strike="noStrike" kern="1200" cap="all" baseline="0" noProof="0" dirty="0">
                  <a:solidFill>
                    <a:schemeClr val="accent1"/>
                  </a:solidFill>
                  <a:latin typeface="Franklin Gothic Book"/>
                </a:rPr>
                <a:t>Begrenzen Sie die Gerätezeit für Xbox und Windows. Wenn Ihre Kinder durch Onlineunterricht mehr Zeit am Bildschirm verbringen, können Sie ihnen Limits für die Nutzung bestimmter Apps oder Spiele unter Xbox, Windows und Android setzen.</a:t>
              </a:r>
            </a:p>
          </p:txBody>
        </p:sp>
      </p:grpSp>
      <p:pic>
        <p:nvPicPr>
          <p:cNvPr id="9" name="Grafik 8" descr="Umschlag">
            <a:extLst>
              <a:ext uri="{FF2B5EF4-FFF2-40B4-BE49-F238E27FC236}">
                <a16:creationId xmlns:a16="http://schemas.microsoft.com/office/drawing/2014/main" id="{6C9B4461-1A5C-4873-9228-3D14E28B9A37}"/>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6888480" y="4137660"/>
            <a:ext cx="914400" cy="914400"/>
          </a:xfrm>
          <a:prstGeom prst="rect">
            <a:avLst/>
          </a:prstGeom>
        </p:spPr>
      </p:pic>
      <p:pic>
        <p:nvPicPr>
          <p:cNvPr id="10" name="Grafik 9" descr="Statistiken">
            <a:extLst>
              <a:ext uri="{FF2B5EF4-FFF2-40B4-BE49-F238E27FC236}">
                <a16:creationId xmlns:a16="http://schemas.microsoft.com/office/drawing/2014/main" id="{733C8739-6B08-4A6F-80D1-3A87F0901DB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389121" y="4137660"/>
            <a:ext cx="914400" cy="914400"/>
          </a:xfrm>
          <a:prstGeom prst="rect">
            <a:avLst/>
          </a:prstGeom>
        </p:spPr>
      </p:pic>
      <p:sp>
        <p:nvSpPr>
          <p:cNvPr id="7" name="Rechteck 6" descr="Glühlampe">
            <a:extLst>
              <a:ext uri="{FF2B5EF4-FFF2-40B4-BE49-F238E27FC236}">
                <a16:creationId xmlns:a16="http://schemas.microsoft.com/office/drawing/2014/main" id="{12895F0C-3DC7-4E73-907C-44CDE3A79FC4}"/>
              </a:ext>
            </a:extLst>
          </p:cNvPr>
          <p:cNvSpPr/>
          <p:nvPr/>
        </p:nvSpPr>
        <p:spPr>
          <a:xfrm>
            <a:off x="5696255" y="4220797"/>
            <a:ext cx="788365" cy="831263"/>
          </a:xfrm>
          <a:prstGeom prst="rect">
            <a:avLst/>
          </a:prstGeom>
          <a:solidFill>
            <a:srgbClr val="ED8428"/>
          </a:solid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sp>
        <p:nvSpPr>
          <p:cNvPr id="8" name="Rechteck 7" descr="Glühlampe">
            <a:extLst>
              <a:ext uri="{FF2B5EF4-FFF2-40B4-BE49-F238E27FC236}">
                <a16:creationId xmlns:a16="http://schemas.microsoft.com/office/drawing/2014/main" id="{2AB1EE8A-89E7-4A40-B1F4-9D9FB9FD70BE}"/>
              </a:ext>
            </a:extLst>
          </p:cNvPr>
          <p:cNvSpPr/>
          <p:nvPr/>
        </p:nvSpPr>
        <p:spPr>
          <a:xfrm>
            <a:off x="8216256" y="4220797"/>
            <a:ext cx="788365" cy="831263"/>
          </a:xfrm>
          <a:prstGeom prst="rect">
            <a:avLst/>
          </a:prstGeom>
          <a:solidFill>
            <a:srgbClr val="ED8428"/>
          </a:solid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pic>
        <p:nvPicPr>
          <p:cNvPr id="11" name="Grafik 10" descr="Gamecontroller">
            <a:extLst>
              <a:ext uri="{FF2B5EF4-FFF2-40B4-BE49-F238E27FC236}">
                <a16:creationId xmlns:a16="http://schemas.microsoft.com/office/drawing/2014/main" id="{5ADAA822-C046-47CA-B3E6-38532608FB84}"/>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p:blipFill>
        <p:spPr>
          <a:xfrm>
            <a:off x="3126173" y="4153136"/>
            <a:ext cx="914400" cy="914400"/>
          </a:xfrm>
          <a:prstGeom prst="rect">
            <a:avLst/>
          </a:prstGeom>
        </p:spPr>
      </p:pic>
      <p:pic>
        <p:nvPicPr>
          <p:cNvPr id="12" name="Grafik 11" descr="Stream">
            <a:extLst>
              <a:ext uri="{FF2B5EF4-FFF2-40B4-BE49-F238E27FC236}">
                <a16:creationId xmlns:a16="http://schemas.microsoft.com/office/drawing/2014/main" id="{B7027F6C-4BC3-44C7-887E-0B67EE95FBCA}"/>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rcRect/>
          <a:stretch/>
        </p:blipFill>
        <p:spPr>
          <a:xfrm>
            <a:off x="5652164" y="4163988"/>
            <a:ext cx="914400" cy="914400"/>
          </a:xfrm>
          <a:prstGeom prst="rect">
            <a:avLst/>
          </a:prstGeom>
        </p:spPr>
      </p:pic>
      <p:pic>
        <p:nvPicPr>
          <p:cNvPr id="13" name="Grafik 12" descr="Stoppuhr 75%">
            <a:extLst>
              <a:ext uri="{FF2B5EF4-FFF2-40B4-BE49-F238E27FC236}">
                <a16:creationId xmlns:a16="http://schemas.microsoft.com/office/drawing/2014/main" id="{07B449CF-2290-4CD0-9FDE-5CB054E34DA6}"/>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rcRect/>
          <a:stretch/>
        </p:blipFill>
        <p:spPr>
          <a:xfrm>
            <a:off x="8155625" y="4163988"/>
            <a:ext cx="914400" cy="914400"/>
          </a:xfrm>
          <a:prstGeom prst="rect">
            <a:avLst/>
          </a:prstGeom>
        </p:spPr>
      </p:pic>
    </p:spTree>
    <p:extLst>
      <p:ext uri="{BB962C8B-B14F-4D97-AF65-F5344CB8AC3E}">
        <p14:creationId xmlns:p14="http://schemas.microsoft.com/office/powerpoint/2010/main" val="3338142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6309003" cy="1013800"/>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a:solidFill>
                  <a:schemeClr val="tx2"/>
                </a:solidFill>
              </a:rPr>
              <a:t>Microsoft 365 Produkte</a:t>
            </a:r>
          </a:p>
        </p:txBody>
      </p:sp>
      <p:graphicFrame>
        <p:nvGraphicFramePr>
          <p:cNvPr id="3" name="Diagramm 5">
            <a:extLst>
              <a:ext uri="{FF2B5EF4-FFF2-40B4-BE49-F238E27FC236}">
                <a16:creationId xmlns:a16="http://schemas.microsoft.com/office/drawing/2014/main" id="{6F9193E8-8BB5-4595-B19B-D259EF15D54D}"/>
              </a:ext>
            </a:extLst>
          </p:cNvPr>
          <p:cNvGraphicFramePr/>
          <p:nvPr>
            <p:extLst>
              <p:ext uri="{D42A27DB-BD31-4B8C-83A1-F6EECF244321}">
                <p14:modId xmlns:p14="http://schemas.microsoft.com/office/powerpoint/2010/main" val="3520712051"/>
              </p:ext>
            </p:extLst>
          </p:nvPr>
        </p:nvGraphicFramePr>
        <p:xfrm>
          <a:off x="1533591" y="3958562"/>
          <a:ext cx="9124816" cy="2442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6" name="Grafik 4" descr="Ein Bild, das Propeller, Uhr enthält.&#10;&#10;Beschreibung automatisch generiert.">
            <a:extLst>
              <a:ext uri="{FF2B5EF4-FFF2-40B4-BE49-F238E27FC236}">
                <a16:creationId xmlns:a16="http://schemas.microsoft.com/office/drawing/2014/main" id="{DA9BC9BA-601E-49B0-943E-0A6FB1F92230}"/>
              </a:ext>
            </a:extLst>
          </p:cNvPr>
          <p:cNvPicPr>
            <a:picLocks noChangeAspect="1"/>
          </p:cNvPicPr>
          <p:nvPr/>
        </p:nvPicPr>
        <p:blipFill rotWithShape="1">
          <a:blip r:embed="rId8"/>
          <a:srcRect l="3291" t="16849" r="6486" b="1716"/>
          <a:stretch/>
        </p:blipFill>
        <p:spPr>
          <a:xfrm>
            <a:off x="11296057" y="6272268"/>
            <a:ext cx="604112" cy="339916"/>
          </a:xfrm>
          <a:prstGeom prst="rect">
            <a:avLst/>
          </a:prstGeom>
        </p:spPr>
      </p:pic>
      <p:pic>
        <p:nvPicPr>
          <p:cNvPr id="5" name="Grafik 4" descr="Netzwerk">
            <a:extLst>
              <a:ext uri="{FF2B5EF4-FFF2-40B4-BE49-F238E27FC236}">
                <a16:creationId xmlns:a16="http://schemas.microsoft.com/office/drawing/2014/main" id="{0C29D42C-7585-4406-A736-B33482910A0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21142266">
            <a:off x="9767704" y="-1052497"/>
            <a:ext cx="3019395" cy="3019395"/>
          </a:xfrm>
          <a:prstGeom prst="rect">
            <a:avLst/>
          </a:prstGeom>
        </p:spPr>
      </p:pic>
      <p:pic>
        <p:nvPicPr>
          <p:cNvPr id="6" name="Grafik 5" descr="Netzwerk">
            <a:extLst>
              <a:ext uri="{FF2B5EF4-FFF2-40B4-BE49-F238E27FC236}">
                <a16:creationId xmlns:a16="http://schemas.microsoft.com/office/drawing/2014/main" id="{179F72B7-91E9-4269-AFC6-6A96F9121BB2}"/>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07559" y="4429499"/>
            <a:ext cx="2988485" cy="2988485"/>
          </a:xfrm>
          <a:prstGeom prst="rect">
            <a:avLst/>
          </a:prstGeom>
        </p:spPr>
      </p:pic>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b="0" kern="1200" cap="all" dirty="0">
                <a:latin typeface="+mj-lt"/>
                <a:ea typeface="+mj-ea"/>
                <a:cs typeface="+mj-cs"/>
              </a:rPr>
              <a:t>Microsoft Family Safety</a:t>
            </a:r>
          </a:p>
        </p:txBody>
      </p:sp>
      <p:grpSp>
        <p:nvGrpSpPr>
          <p:cNvPr id="30" name="Gruppieren 29">
            <a:extLst>
              <a:ext uri="{FF2B5EF4-FFF2-40B4-BE49-F238E27FC236}">
                <a16:creationId xmlns:a16="http://schemas.microsoft.com/office/drawing/2014/main" id="{8AF5006E-08F3-4EEF-B451-E5B8DCBC2535}"/>
              </a:ext>
            </a:extLst>
          </p:cNvPr>
          <p:cNvGrpSpPr/>
          <p:nvPr/>
        </p:nvGrpSpPr>
        <p:grpSpPr>
          <a:xfrm>
            <a:off x="1039099" y="1304943"/>
            <a:ext cx="10113801" cy="1360499"/>
            <a:chOff x="138384" y="3523968"/>
            <a:chExt cx="2377060" cy="720000"/>
          </a:xfrm>
        </p:grpSpPr>
        <p:sp>
          <p:nvSpPr>
            <p:cNvPr id="36" name="Rechteck 35">
              <a:extLst>
                <a:ext uri="{FF2B5EF4-FFF2-40B4-BE49-F238E27FC236}">
                  <a16:creationId xmlns:a16="http://schemas.microsoft.com/office/drawing/2014/main" id="{23F7F776-4879-495E-B4BF-2147B731D371}"/>
                </a:ext>
              </a:extLst>
            </p:cNvPr>
            <p:cNvSpPr/>
            <p:nvPr/>
          </p:nvSpPr>
          <p:spPr>
            <a:xfrm>
              <a:off x="138384" y="3523968"/>
              <a:ext cx="2377060" cy="720000"/>
            </a:xfrm>
            <a:prstGeom prst="rect">
              <a:avLst/>
            </a:prstGeom>
          </p:spPr>
          <p:style>
            <a:lnRef idx="0">
              <a:schemeClr val="accent1">
                <a:alpha val="0"/>
                <a:hueOff val="0"/>
                <a:satOff val="0"/>
                <a:lumOff val="0"/>
                <a:alphaOff val="0"/>
              </a:schemeClr>
            </a:lnRef>
            <a:fillRef idx="0">
              <a:schemeClr val="accent1">
                <a:alpha val="0"/>
                <a:hueOff val="0"/>
                <a:satOff val="0"/>
                <a:lumOff val="0"/>
                <a:alphaOff val="0"/>
              </a:schemeClr>
            </a:fillRef>
            <a:effectRef idx="0">
              <a:schemeClr val="accent1">
                <a:alpha val="0"/>
                <a:hueOff val="0"/>
                <a:satOff val="0"/>
                <a:lumOff val="0"/>
                <a:alphaOff val="0"/>
              </a:schemeClr>
            </a:effectRef>
            <a:fontRef idx="minor">
              <a:schemeClr val="accent1">
                <a:hueOff val="0"/>
                <a:satOff val="0"/>
                <a:lumOff val="0"/>
                <a:alphaOff val="0"/>
              </a:schemeClr>
            </a:fontRef>
          </p:style>
        </p:sp>
        <p:sp>
          <p:nvSpPr>
            <p:cNvPr id="37" name="Textfeld 36">
              <a:extLst>
                <a:ext uri="{FF2B5EF4-FFF2-40B4-BE49-F238E27FC236}">
                  <a16:creationId xmlns:a16="http://schemas.microsoft.com/office/drawing/2014/main" id="{A301D1C8-5751-4412-A2D6-F87F068CD240}"/>
                </a:ext>
              </a:extLst>
            </p:cNvPr>
            <p:cNvSpPr txBox="1"/>
            <p:nvPr/>
          </p:nvSpPr>
          <p:spPr>
            <a:xfrm>
              <a:off x="138384" y="3523968"/>
              <a:ext cx="2377060" cy="720000"/>
            </a:xfrm>
            <a:prstGeom prst="rect">
              <a:avLst/>
            </a:prstGeom>
          </p:spPr>
          <p:style>
            <a:lnRef idx="0">
              <a:scrgbClr r="0" g="0" b="0"/>
            </a:lnRef>
            <a:fillRef idx="0">
              <a:scrgbClr r="0" g="0" b="0"/>
            </a:fillRef>
            <a:effectRef idx="0">
              <a:scrgbClr r="0" g="0" b="0"/>
            </a:effectRef>
            <a:fontRef idx="minor">
              <a:schemeClr val="accent1">
                <a:hueOff val="0"/>
                <a:satOff val="0"/>
                <a:lumOff val="0"/>
                <a:alphaOff val="0"/>
              </a:schemeClr>
            </a:fontRef>
          </p:style>
          <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de-DE" b="1" i="0" u="none" strike="noStrike" kern="1200" cap="all" baseline="0" noProof="0" dirty="0">
                  <a:solidFill>
                    <a:schemeClr val="accent1"/>
                  </a:solidFill>
                  <a:latin typeface="Franklin Gothic Book"/>
                </a:rPr>
                <a:t>Sicher surfen mit Inhaltsfiltern</a:t>
              </a:r>
            </a:p>
            <a:p>
              <a:pPr marL="0" lvl="0" indent="0" algn="ctr" defTabSz="711200">
                <a:lnSpc>
                  <a:spcPct val="90000"/>
                </a:lnSpc>
                <a:spcBef>
                  <a:spcPct val="0"/>
                </a:spcBef>
                <a:spcAft>
                  <a:spcPct val="35000"/>
                </a:spcAft>
                <a:buNone/>
              </a:pPr>
              <a:endParaRPr lang="de-DE" sz="1600" i="0" u="none" strike="noStrike" kern="1200" cap="all" baseline="0" noProof="0" dirty="0">
                <a:solidFill>
                  <a:schemeClr val="accent1"/>
                </a:solidFill>
                <a:latin typeface="Franklin Gothic Book"/>
              </a:endParaRPr>
            </a:p>
            <a:p>
              <a:pPr marL="0" lvl="0" indent="0" algn="ctr" defTabSz="711200">
                <a:lnSpc>
                  <a:spcPct val="150000"/>
                </a:lnSpc>
                <a:spcBef>
                  <a:spcPct val="0"/>
                </a:spcBef>
                <a:spcAft>
                  <a:spcPct val="35000"/>
                </a:spcAft>
                <a:buNone/>
              </a:pPr>
              <a:r>
                <a:rPr lang="de-DE" sz="1600" i="0" u="none" strike="noStrike" kern="1200" cap="all" baseline="0" noProof="0" dirty="0">
                  <a:solidFill>
                    <a:schemeClr val="accent1"/>
                  </a:solidFill>
                  <a:latin typeface="Franklin Gothic Book"/>
                </a:rPr>
                <a:t>Sorgen Sie dafür, dass Ihre Kinder im Internet sicher unterwegs sind. Blockieren Sie unangemessene Anwendungen und Spiele, um gesunde Gewohnheiten zu fördern. In den Microsoft Edge-Einstellungen können Sie außerdem festlegen, dass nur kinderfreundliche Websites besucht werden dürfen. Gilt für Xbox, Windows und Android.</a:t>
              </a:r>
            </a:p>
          </p:txBody>
        </p:sp>
      </p:grpSp>
      <p:pic>
        <p:nvPicPr>
          <p:cNvPr id="9" name="Grafik 8" descr="Umschlag">
            <a:extLst>
              <a:ext uri="{FF2B5EF4-FFF2-40B4-BE49-F238E27FC236}">
                <a16:creationId xmlns:a16="http://schemas.microsoft.com/office/drawing/2014/main" id="{6C9B4461-1A5C-4873-9228-3D14E28B9A37}"/>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6888480" y="4137660"/>
            <a:ext cx="914400" cy="914400"/>
          </a:xfrm>
          <a:prstGeom prst="rect">
            <a:avLst/>
          </a:prstGeom>
        </p:spPr>
      </p:pic>
      <p:pic>
        <p:nvPicPr>
          <p:cNvPr id="10" name="Grafik 9" descr="Statistiken">
            <a:extLst>
              <a:ext uri="{FF2B5EF4-FFF2-40B4-BE49-F238E27FC236}">
                <a16:creationId xmlns:a16="http://schemas.microsoft.com/office/drawing/2014/main" id="{733C8739-6B08-4A6F-80D1-3A87F0901DB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389121" y="4137660"/>
            <a:ext cx="914400" cy="914400"/>
          </a:xfrm>
          <a:prstGeom prst="rect">
            <a:avLst/>
          </a:prstGeom>
        </p:spPr>
      </p:pic>
      <p:sp>
        <p:nvSpPr>
          <p:cNvPr id="7" name="Rechteck 6" descr="Glühlampe">
            <a:extLst>
              <a:ext uri="{FF2B5EF4-FFF2-40B4-BE49-F238E27FC236}">
                <a16:creationId xmlns:a16="http://schemas.microsoft.com/office/drawing/2014/main" id="{12895F0C-3DC7-4E73-907C-44CDE3A79FC4}"/>
              </a:ext>
            </a:extLst>
          </p:cNvPr>
          <p:cNvSpPr/>
          <p:nvPr/>
        </p:nvSpPr>
        <p:spPr>
          <a:xfrm>
            <a:off x="5696255" y="4220797"/>
            <a:ext cx="788365" cy="831263"/>
          </a:xfrm>
          <a:prstGeom prst="rect">
            <a:avLst/>
          </a:prstGeom>
          <a:solidFill>
            <a:srgbClr val="ED8428"/>
          </a:solid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sp>
        <p:nvSpPr>
          <p:cNvPr id="8" name="Rechteck 7" descr="Glühlampe">
            <a:extLst>
              <a:ext uri="{FF2B5EF4-FFF2-40B4-BE49-F238E27FC236}">
                <a16:creationId xmlns:a16="http://schemas.microsoft.com/office/drawing/2014/main" id="{2AB1EE8A-89E7-4A40-B1F4-9D9FB9FD70BE}"/>
              </a:ext>
            </a:extLst>
          </p:cNvPr>
          <p:cNvSpPr/>
          <p:nvPr/>
        </p:nvSpPr>
        <p:spPr>
          <a:xfrm>
            <a:off x="8216256" y="4220797"/>
            <a:ext cx="788365" cy="831263"/>
          </a:xfrm>
          <a:prstGeom prst="rect">
            <a:avLst/>
          </a:prstGeom>
          <a:solidFill>
            <a:srgbClr val="ED8428"/>
          </a:solid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pic>
        <p:nvPicPr>
          <p:cNvPr id="11" name="Grafik 10" descr="Wiedergabe">
            <a:extLst>
              <a:ext uri="{FF2B5EF4-FFF2-40B4-BE49-F238E27FC236}">
                <a16:creationId xmlns:a16="http://schemas.microsoft.com/office/drawing/2014/main" id="{5ADAA822-C046-47CA-B3E6-38532608FB84}"/>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p:blipFill>
        <p:spPr>
          <a:xfrm>
            <a:off x="3232853" y="4171608"/>
            <a:ext cx="914400" cy="914400"/>
          </a:xfrm>
          <a:prstGeom prst="rect">
            <a:avLst/>
          </a:prstGeom>
        </p:spPr>
      </p:pic>
      <p:pic>
        <p:nvPicPr>
          <p:cNvPr id="12" name="Graphique 35" descr="Magnifying glass">
            <a:extLst>
              <a:ext uri="{FF2B5EF4-FFF2-40B4-BE49-F238E27FC236}">
                <a16:creationId xmlns:a16="http://schemas.microsoft.com/office/drawing/2014/main" id="{B7027F6C-4BC3-44C7-887E-0B67EE95FBCA}"/>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5636924" y="4148748"/>
            <a:ext cx="914400" cy="914400"/>
          </a:xfrm>
          <a:prstGeom prst="rect">
            <a:avLst/>
          </a:prstGeom>
        </p:spPr>
      </p:pic>
      <p:pic>
        <p:nvPicPr>
          <p:cNvPr id="13" name="Graphic 77" descr="Filter">
            <a:extLst>
              <a:ext uri="{FF2B5EF4-FFF2-40B4-BE49-F238E27FC236}">
                <a16:creationId xmlns:a16="http://schemas.microsoft.com/office/drawing/2014/main" id="{07B449CF-2290-4CD0-9FDE-5CB054E34DA6}"/>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8155625" y="4209708"/>
            <a:ext cx="914400" cy="914400"/>
          </a:xfrm>
          <a:prstGeom prst="rect">
            <a:avLst/>
          </a:prstGeom>
        </p:spPr>
      </p:pic>
    </p:spTree>
    <p:extLst>
      <p:ext uri="{BB962C8B-B14F-4D97-AF65-F5344CB8AC3E}">
        <p14:creationId xmlns:p14="http://schemas.microsoft.com/office/powerpoint/2010/main" val="2355981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6309003" cy="1013800"/>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a:solidFill>
                  <a:schemeClr val="tx2"/>
                </a:solidFill>
              </a:rPr>
              <a:t>Microsoft 365 Produkte</a:t>
            </a:r>
          </a:p>
        </p:txBody>
      </p:sp>
      <p:graphicFrame>
        <p:nvGraphicFramePr>
          <p:cNvPr id="3" name="Diagramm 5">
            <a:extLst>
              <a:ext uri="{FF2B5EF4-FFF2-40B4-BE49-F238E27FC236}">
                <a16:creationId xmlns:a16="http://schemas.microsoft.com/office/drawing/2014/main" id="{6F9193E8-8BB5-4595-B19B-D259EF15D54D}"/>
              </a:ext>
            </a:extLst>
          </p:cNvPr>
          <p:cNvGraphicFramePr/>
          <p:nvPr>
            <p:extLst>
              <p:ext uri="{D42A27DB-BD31-4B8C-83A1-F6EECF244321}">
                <p14:modId xmlns:p14="http://schemas.microsoft.com/office/powerpoint/2010/main" val="1547759961"/>
              </p:ext>
            </p:extLst>
          </p:nvPr>
        </p:nvGraphicFramePr>
        <p:xfrm>
          <a:off x="1533591" y="3958562"/>
          <a:ext cx="9124816" cy="2442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6" name="Grafik 4" descr="Ein Bild, das Propeller, Uhr enthält.&#10;&#10;Beschreibung automatisch generiert.">
            <a:extLst>
              <a:ext uri="{FF2B5EF4-FFF2-40B4-BE49-F238E27FC236}">
                <a16:creationId xmlns:a16="http://schemas.microsoft.com/office/drawing/2014/main" id="{DA9BC9BA-601E-49B0-943E-0A6FB1F92230}"/>
              </a:ext>
            </a:extLst>
          </p:cNvPr>
          <p:cNvPicPr>
            <a:picLocks noChangeAspect="1"/>
          </p:cNvPicPr>
          <p:nvPr/>
        </p:nvPicPr>
        <p:blipFill rotWithShape="1">
          <a:blip r:embed="rId8"/>
          <a:srcRect l="3291" t="16849" r="6486" b="1716"/>
          <a:stretch/>
        </p:blipFill>
        <p:spPr>
          <a:xfrm>
            <a:off x="11296057" y="6272268"/>
            <a:ext cx="604112" cy="339916"/>
          </a:xfrm>
          <a:prstGeom prst="rect">
            <a:avLst/>
          </a:prstGeom>
        </p:spPr>
      </p:pic>
      <p:pic>
        <p:nvPicPr>
          <p:cNvPr id="5" name="Grafik 4" descr="Netzwerk">
            <a:extLst>
              <a:ext uri="{FF2B5EF4-FFF2-40B4-BE49-F238E27FC236}">
                <a16:creationId xmlns:a16="http://schemas.microsoft.com/office/drawing/2014/main" id="{0C29D42C-7585-4406-A736-B33482910A0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21142266">
            <a:off x="9767704" y="-1052497"/>
            <a:ext cx="3019395" cy="3019395"/>
          </a:xfrm>
          <a:prstGeom prst="rect">
            <a:avLst/>
          </a:prstGeom>
        </p:spPr>
      </p:pic>
      <p:pic>
        <p:nvPicPr>
          <p:cNvPr id="6" name="Grafik 5" descr="Netzwerk">
            <a:extLst>
              <a:ext uri="{FF2B5EF4-FFF2-40B4-BE49-F238E27FC236}">
                <a16:creationId xmlns:a16="http://schemas.microsoft.com/office/drawing/2014/main" id="{179F72B7-91E9-4269-AFC6-6A96F9121BB2}"/>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07559" y="4429499"/>
            <a:ext cx="2988485" cy="2988485"/>
          </a:xfrm>
          <a:prstGeom prst="rect">
            <a:avLst/>
          </a:prstGeom>
        </p:spPr>
      </p:pic>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b="0" kern="1200" cap="all" dirty="0">
                <a:latin typeface="+mj-lt"/>
                <a:ea typeface="+mj-ea"/>
                <a:cs typeface="+mj-cs"/>
              </a:rPr>
              <a:t>Microsoft Family Safety</a:t>
            </a:r>
          </a:p>
        </p:txBody>
      </p:sp>
      <p:grpSp>
        <p:nvGrpSpPr>
          <p:cNvPr id="30" name="Gruppieren 29">
            <a:extLst>
              <a:ext uri="{FF2B5EF4-FFF2-40B4-BE49-F238E27FC236}">
                <a16:creationId xmlns:a16="http://schemas.microsoft.com/office/drawing/2014/main" id="{8AF5006E-08F3-4EEF-B451-E5B8DCBC2535}"/>
              </a:ext>
            </a:extLst>
          </p:cNvPr>
          <p:cNvGrpSpPr/>
          <p:nvPr/>
        </p:nvGrpSpPr>
        <p:grpSpPr>
          <a:xfrm>
            <a:off x="1039099" y="1304943"/>
            <a:ext cx="10113801" cy="1360499"/>
            <a:chOff x="138384" y="3523968"/>
            <a:chExt cx="2377060" cy="720000"/>
          </a:xfrm>
        </p:grpSpPr>
        <p:sp>
          <p:nvSpPr>
            <p:cNvPr id="36" name="Rechteck 35">
              <a:extLst>
                <a:ext uri="{FF2B5EF4-FFF2-40B4-BE49-F238E27FC236}">
                  <a16:creationId xmlns:a16="http://schemas.microsoft.com/office/drawing/2014/main" id="{23F7F776-4879-495E-B4BF-2147B731D371}"/>
                </a:ext>
              </a:extLst>
            </p:cNvPr>
            <p:cNvSpPr/>
            <p:nvPr/>
          </p:nvSpPr>
          <p:spPr>
            <a:xfrm>
              <a:off x="138384" y="3523968"/>
              <a:ext cx="2377060" cy="720000"/>
            </a:xfrm>
            <a:prstGeom prst="rect">
              <a:avLst/>
            </a:prstGeom>
          </p:spPr>
          <p:style>
            <a:lnRef idx="0">
              <a:schemeClr val="accent1">
                <a:alpha val="0"/>
                <a:hueOff val="0"/>
                <a:satOff val="0"/>
                <a:lumOff val="0"/>
                <a:alphaOff val="0"/>
              </a:schemeClr>
            </a:lnRef>
            <a:fillRef idx="0">
              <a:schemeClr val="accent1">
                <a:alpha val="0"/>
                <a:hueOff val="0"/>
                <a:satOff val="0"/>
                <a:lumOff val="0"/>
                <a:alphaOff val="0"/>
              </a:schemeClr>
            </a:fillRef>
            <a:effectRef idx="0">
              <a:schemeClr val="accent1">
                <a:alpha val="0"/>
                <a:hueOff val="0"/>
                <a:satOff val="0"/>
                <a:lumOff val="0"/>
                <a:alphaOff val="0"/>
              </a:schemeClr>
            </a:effectRef>
            <a:fontRef idx="minor">
              <a:schemeClr val="accent1">
                <a:hueOff val="0"/>
                <a:satOff val="0"/>
                <a:lumOff val="0"/>
                <a:alphaOff val="0"/>
              </a:schemeClr>
            </a:fontRef>
          </p:style>
        </p:sp>
        <p:sp>
          <p:nvSpPr>
            <p:cNvPr id="37" name="Textfeld 36">
              <a:extLst>
                <a:ext uri="{FF2B5EF4-FFF2-40B4-BE49-F238E27FC236}">
                  <a16:creationId xmlns:a16="http://schemas.microsoft.com/office/drawing/2014/main" id="{A301D1C8-5751-4412-A2D6-F87F068CD240}"/>
                </a:ext>
              </a:extLst>
            </p:cNvPr>
            <p:cNvSpPr txBox="1"/>
            <p:nvPr/>
          </p:nvSpPr>
          <p:spPr>
            <a:xfrm>
              <a:off x="138384" y="3523968"/>
              <a:ext cx="2377060" cy="720000"/>
            </a:xfrm>
            <a:prstGeom prst="rect">
              <a:avLst/>
            </a:prstGeom>
          </p:spPr>
          <p:style>
            <a:lnRef idx="0">
              <a:scrgbClr r="0" g="0" b="0"/>
            </a:lnRef>
            <a:fillRef idx="0">
              <a:scrgbClr r="0" g="0" b="0"/>
            </a:fillRef>
            <a:effectRef idx="0">
              <a:scrgbClr r="0" g="0" b="0"/>
            </a:effectRef>
            <a:fontRef idx="minor">
              <a:schemeClr val="accent1">
                <a:hueOff val="0"/>
                <a:satOff val="0"/>
                <a:lumOff val="0"/>
                <a:alphaOff val="0"/>
              </a:schemeClr>
            </a:fontRef>
          </p:style>
          <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de-DE" b="1" i="0" u="none" strike="noStrike" kern="1200" cap="all" baseline="0" noProof="0" dirty="0">
                  <a:solidFill>
                    <a:schemeClr val="accent1"/>
                  </a:solidFill>
                  <a:latin typeface="Franklin Gothic Book"/>
                </a:rPr>
                <a:t>Standort mit anderen teilen</a:t>
              </a:r>
            </a:p>
            <a:p>
              <a:pPr marL="0" lvl="0" indent="0" algn="ctr" defTabSz="711200">
                <a:lnSpc>
                  <a:spcPct val="90000"/>
                </a:lnSpc>
                <a:spcBef>
                  <a:spcPct val="0"/>
                </a:spcBef>
                <a:spcAft>
                  <a:spcPct val="35000"/>
                </a:spcAft>
                <a:buNone/>
              </a:pPr>
              <a:endParaRPr lang="de-DE" sz="1600" i="0" u="none" strike="noStrike" kern="1200" cap="all" baseline="0" noProof="0" dirty="0">
                <a:solidFill>
                  <a:schemeClr val="accent1"/>
                </a:solidFill>
                <a:latin typeface="Franklin Gothic Book"/>
              </a:endParaRPr>
            </a:p>
            <a:p>
              <a:pPr marL="0" lvl="0" indent="0" algn="ctr" defTabSz="711200">
                <a:lnSpc>
                  <a:spcPct val="150000"/>
                </a:lnSpc>
                <a:spcBef>
                  <a:spcPct val="0"/>
                </a:spcBef>
                <a:spcAft>
                  <a:spcPct val="35000"/>
                </a:spcAft>
                <a:buNone/>
              </a:pPr>
              <a:r>
                <a:rPr lang="de-DE" sz="1600" i="0" u="none" strike="noStrike" kern="1200" cap="all" baseline="0" noProof="0" dirty="0">
                  <a:solidFill>
                    <a:schemeClr val="accent1"/>
                  </a:solidFill>
                  <a:latin typeface="Franklin Gothic Book"/>
                </a:rPr>
                <a:t>Räumlich entfernt und doch nah verbunden durch Standortfreigabe. Verfolgen Sie auf einer Karte mit, wo Ihre Liebsten gerade sind. Darüber hinaus können Sie die Orte speichern, die Ihre Familienmitglieder am häufigsten aufsuchen. So haben Sie stets alles im Blick.</a:t>
              </a:r>
            </a:p>
          </p:txBody>
        </p:sp>
      </p:grpSp>
      <p:pic>
        <p:nvPicPr>
          <p:cNvPr id="9" name="Gráfico 75" descr="Home">
            <a:extLst>
              <a:ext uri="{FF2B5EF4-FFF2-40B4-BE49-F238E27FC236}">
                <a16:creationId xmlns:a16="http://schemas.microsoft.com/office/drawing/2014/main" id="{6C9B4461-1A5C-4873-9228-3D14E28B9A37}"/>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6896100" y="4122420"/>
            <a:ext cx="914400" cy="914400"/>
          </a:xfrm>
          <a:prstGeom prst="rect">
            <a:avLst/>
          </a:prstGeom>
        </p:spPr>
      </p:pic>
      <p:pic>
        <p:nvPicPr>
          <p:cNvPr id="10" name="Grafik 9" descr="Markierung">
            <a:extLst>
              <a:ext uri="{FF2B5EF4-FFF2-40B4-BE49-F238E27FC236}">
                <a16:creationId xmlns:a16="http://schemas.microsoft.com/office/drawing/2014/main" id="{733C8739-6B08-4A6F-80D1-3A87F0901DB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373881" y="4152900"/>
            <a:ext cx="914400" cy="914400"/>
          </a:xfrm>
          <a:prstGeom prst="rect">
            <a:avLst/>
          </a:prstGeom>
        </p:spPr>
      </p:pic>
    </p:spTree>
    <p:extLst>
      <p:ext uri="{BB962C8B-B14F-4D97-AF65-F5344CB8AC3E}">
        <p14:creationId xmlns:p14="http://schemas.microsoft.com/office/powerpoint/2010/main" val="3303160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3510385" cy="1018418"/>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a:solidFill>
                  <a:schemeClr val="tx2"/>
                </a:solidFill>
              </a:rPr>
              <a:t>Microsoft 365 Produkte</a:t>
            </a:r>
          </a:p>
        </p:txBody>
      </p:sp>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dirty="0">
                <a:solidFill>
                  <a:schemeClr val="tx2"/>
                </a:solidFill>
                <a:ea typeface="+mj-lt"/>
                <a:cs typeface="+mj-lt"/>
              </a:rPr>
              <a:t>Microsoft Teams</a:t>
            </a:r>
          </a:p>
        </p:txBody>
      </p:sp>
      <p:pic>
        <p:nvPicPr>
          <p:cNvPr id="11" name="Grafik 4" descr="Ein Bild, das Propeller, Uhr enthält.&#10;&#10;Beschreibung automatisch generiert.">
            <a:extLst>
              <a:ext uri="{FF2B5EF4-FFF2-40B4-BE49-F238E27FC236}">
                <a16:creationId xmlns:a16="http://schemas.microsoft.com/office/drawing/2014/main" id="{68BC663D-90AB-4B9C-A9B3-F52941B1286A}"/>
              </a:ext>
            </a:extLst>
          </p:cNvPr>
          <p:cNvPicPr>
            <a:picLocks noChangeAspect="1"/>
          </p:cNvPicPr>
          <p:nvPr/>
        </p:nvPicPr>
        <p:blipFill rotWithShape="1">
          <a:blip r:embed="rId3"/>
          <a:srcRect l="3291" t="16849" r="6486" b="1716"/>
          <a:stretch/>
        </p:blipFill>
        <p:spPr>
          <a:xfrm>
            <a:off x="11296057" y="6272268"/>
            <a:ext cx="604112" cy="339916"/>
          </a:xfrm>
          <a:prstGeom prst="rect">
            <a:avLst/>
          </a:prstGeom>
        </p:spPr>
      </p:pic>
      <p:pic>
        <p:nvPicPr>
          <p:cNvPr id="5" name="Grafik 4" descr="Netzwerk">
            <a:extLst>
              <a:ext uri="{FF2B5EF4-FFF2-40B4-BE49-F238E27FC236}">
                <a16:creationId xmlns:a16="http://schemas.microsoft.com/office/drawing/2014/main" id="{FE48F50E-AFB0-4E95-B6FF-6D4F1CE6C74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1142266">
            <a:off x="9767704" y="-1052497"/>
            <a:ext cx="3019395" cy="3019395"/>
          </a:xfrm>
          <a:prstGeom prst="rect">
            <a:avLst/>
          </a:prstGeom>
        </p:spPr>
      </p:pic>
      <p:pic>
        <p:nvPicPr>
          <p:cNvPr id="6" name="Grafik 5" descr="Netzwerk">
            <a:extLst>
              <a:ext uri="{FF2B5EF4-FFF2-40B4-BE49-F238E27FC236}">
                <a16:creationId xmlns:a16="http://schemas.microsoft.com/office/drawing/2014/main" id="{516B926A-84B7-49CF-9950-3633B7014C4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07559" y="4429499"/>
            <a:ext cx="2988485" cy="2988485"/>
          </a:xfrm>
          <a:prstGeom prst="rect">
            <a:avLst/>
          </a:prstGeom>
        </p:spPr>
      </p:pic>
      <p:graphicFrame>
        <p:nvGraphicFramePr>
          <p:cNvPr id="8" name="Diagramm 5">
            <a:extLst>
              <a:ext uri="{FF2B5EF4-FFF2-40B4-BE49-F238E27FC236}">
                <a16:creationId xmlns:a16="http://schemas.microsoft.com/office/drawing/2014/main" id="{FA76BE72-239B-4206-B485-CD1738152DD8}"/>
              </a:ext>
            </a:extLst>
          </p:cNvPr>
          <p:cNvGraphicFramePr/>
          <p:nvPr>
            <p:extLst>
              <p:ext uri="{D42A27DB-BD31-4B8C-83A1-F6EECF244321}">
                <p14:modId xmlns:p14="http://schemas.microsoft.com/office/powerpoint/2010/main" val="713915762"/>
              </p:ext>
            </p:extLst>
          </p:nvPr>
        </p:nvGraphicFramePr>
        <p:xfrm>
          <a:off x="427758" y="1433362"/>
          <a:ext cx="11264446" cy="4558914"/>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1465144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3" name="Grafik 2" descr="Netzwerk">
            <a:extLst>
              <a:ext uri="{FF2B5EF4-FFF2-40B4-BE49-F238E27FC236}">
                <a16:creationId xmlns:a16="http://schemas.microsoft.com/office/drawing/2014/main" id="{BD0CF41A-D17B-4880-814B-E880DDE4637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1142266">
            <a:off x="9767704" y="-1052497"/>
            <a:ext cx="3019395" cy="3019395"/>
          </a:xfrm>
          <a:prstGeom prst="rect">
            <a:avLst/>
          </a:prstGeom>
        </p:spPr>
      </p:pic>
      <p:pic>
        <p:nvPicPr>
          <p:cNvPr id="7" name="Grafik 6" descr="Netzwerk">
            <a:extLst>
              <a:ext uri="{FF2B5EF4-FFF2-40B4-BE49-F238E27FC236}">
                <a16:creationId xmlns:a16="http://schemas.microsoft.com/office/drawing/2014/main" id="{4C1A032C-0B3E-428A-A7C0-4F84BED12EB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7559" y="4429499"/>
            <a:ext cx="2988485" cy="2988485"/>
          </a:xfrm>
          <a:prstGeom prst="rect">
            <a:avLst/>
          </a:prstGeom>
        </p:spPr>
      </p:pic>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b="0" kern="1200" cap="all" dirty="0" err="1">
                <a:latin typeface="+mj-lt"/>
                <a:ea typeface="+mj-ea"/>
                <a:cs typeface="+mj-cs"/>
              </a:rPr>
              <a:t>onedrive</a:t>
            </a:r>
            <a:endParaRPr lang="en-US" b="0" kern="1200" cap="all" dirty="0">
              <a:latin typeface="+mj-lt"/>
              <a:ea typeface="+mj-ea"/>
              <a:cs typeface="+mj-cs"/>
            </a:endParaRPr>
          </a:p>
        </p:txBody>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6309003" cy="1013800"/>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a:solidFill>
                  <a:schemeClr val="tx2"/>
                </a:solidFill>
              </a:rPr>
              <a:t>Microsoft 365 Produkte</a:t>
            </a:r>
          </a:p>
        </p:txBody>
      </p:sp>
      <p:pic>
        <p:nvPicPr>
          <p:cNvPr id="16" name="Grafik 4" descr="Ein Bild, das Propeller, Uhr enthält.&#10;&#10;Beschreibung automatisch generiert.">
            <a:extLst>
              <a:ext uri="{FF2B5EF4-FFF2-40B4-BE49-F238E27FC236}">
                <a16:creationId xmlns:a16="http://schemas.microsoft.com/office/drawing/2014/main" id="{DA9BC9BA-601E-49B0-943E-0A6FB1F92230}"/>
              </a:ext>
            </a:extLst>
          </p:cNvPr>
          <p:cNvPicPr>
            <a:picLocks noChangeAspect="1"/>
          </p:cNvPicPr>
          <p:nvPr/>
        </p:nvPicPr>
        <p:blipFill rotWithShape="1">
          <a:blip r:embed="rId5"/>
          <a:srcRect l="3291" t="16849" r="6486" b="1716"/>
          <a:stretch/>
        </p:blipFill>
        <p:spPr>
          <a:xfrm>
            <a:off x="11296058" y="6272268"/>
            <a:ext cx="491690" cy="276660"/>
          </a:xfrm>
          <a:prstGeom prst="rect">
            <a:avLst/>
          </a:prstGeom>
        </p:spPr>
      </p:pic>
      <p:pic>
        <p:nvPicPr>
          <p:cNvPr id="6" name="Grafik 5" descr="Ein Bild, das Objekt, Spieler, Ball, Monitor enthält.&#10;&#10;Automatisch generierte Beschreibung">
            <a:extLst>
              <a:ext uri="{FF2B5EF4-FFF2-40B4-BE49-F238E27FC236}">
                <a16:creationId xmlns:a16="http://schemas.microsoft.com/office/drawing/2014/main" id="{68DBB462-115C-45D8-9C65-12C6BE3AC6D6}"/>
              </a:ext>
            </a:extLst>
          </p:cNvPr>
          <p:cNvPicPr>
            <a:picLocks noChangeAspect="1"/>
          </p:cNvPicPr>
          <p:nvPr/>
        </p:nvPicPr>
        <p:blipFill>
          <a:blip r:embed="rId6">
            <a:biLevel thresh="50000"/>
            <a:extLst>
              <a:ext uri="{28A0092B-C50C-407E-A947-70E740481C1C}">
                <a14:useLocalDpi xmlns:a14="http://schemas.microsoft.com/office/drawing/2010/main" val="0"/>
              </a:ext>
            </a:extLst>
          </a:blip>
          <a:stretch>
            <a:fillRect/>
          </a:stretch>
        </p:blipFill>
        <p:spPr>
          <a:xfrm>
            <a:off x="9259899" y="1720004"/>
            <a:ext cx="635071" cy="514106"/>
          </a:xfrm>
          <a:prstGeom prst="rect">
            <a:avLst/>
          </a:prstGeom>
        </p:spPr>
      </p:pic>
      <p:pic>
        <p:nvPicPr>
          <p:cNvPr id="8" name="Grafik 7" descr="Ein Bild, das Objekt, Zeichnung, Uhr enthält.&#10;&#10;Automatisch generierte Beschreibung">
            <a:extLst>
              <a:ext uri="{FF2B5EF4-FFF2-40B4-BE49-F238E27FC236}">
                <a16:creationId xmlns:a16="http://schemas.microsoft.com/office/drawing/2014/main" id="{CC1C6C3C-FE00-476D-AD77-FBADB84B2CFC}"/>
              </a:ext>
            </a:extLst>
          </p:cNvPr>
          <p:cNvPicPr>
            <a:picLocks noChangeAspect="1"/>
          </p:cNvPicPr>
          <p:nvPr/>
        </p:nvPicPr>
        <p:blipFill>
          <a:blip r:embed="rId7">
            <a:biLevel thresh="50000"/>
            <a:extLst>
              <a:ext uri="{28A0092B-C50C-407E-A947-70E740481C1C}">
                <a14:useLocalDpi xmlns:a14="http://schemas.microsoft.com/office/drawing/2010/main" val="0"/>
              </a:ext>
            </a:extLst>
          </a:blip>
          <a:stretch>
            <a:fillRect/>
          </a:stretch>
        </p:blipFill>
        <p:spPr>
          <a:xfrm>
            <a:off x="6821551" y="4662759"/>
            <a:ext cx="727132" cy="727132"/>
          </a:xfrm>
          <a:prstGeom prst="rect">
            <a:avLst/>
          </a:prstGeom>
        </p:spPr>
      </p:pic>
      <p:pic>
        <p:nvPicPr>
          <p:cNvPr id="10" name="Grafik 9" descr="Ein Bild, das Zeichnung enthält.&#10;&#10;Automatisch generierte Beschreibung">
            <a:extLst>
              <a:ext uri="{FF2B5EF4-FFF2-40B4-BE49-F238E27FC236}">
                <a16:creationId xmlns:a16="http://schemas.microsoft.com/office/drawing/2014/main" id="{D44A3B20-2A50-4727-BD9A-D0CE88BEC90E}"/>
              </a:ext>
            </a:extLst>
          </p:cNvPr>
          <p:cNvPicPr>
            <a:picLocks noChangeAspect="1"/>
          </p:cNvPicPr>
          <p:nvPr/>
        </p:nvPicPr>
        <p:blipFill>
          <a:blip r:embed="rId8">
            <a:biLevel thresh="50000"/>
            <a:extLst>
              <a:ext uri="{28A0092B-C50C-407E-A947-70E740481C1C}">
                <a14:useLocalDpi xmlns:a14="http://schemas.microsoft.com/office/drawing/2010/main" val="0"/>
              </a:ext>
            </a:extLst>
          </a:blip>
          <a:stretch>
            <a:fillRect/>
          </a:stretch>
        </p:blipFill>
        <p:spPr>
          <a:xfrm>
            <a:off x="4338414" y="1506370"/>
            <a:ext cx="877313" cy="877313"/>
          </a:xfrm>
          <a:prstGeom prst="rect">
            <a:avLst/>
          </a:prstGeom>
        </p:spPr>
      </p:pic>
      <p:pic>
        <p:nvPicPr>
          <p:cNvPr id="12" name="Grafik 11" descr="Ein Bild, das draußen, Schild, Front, Anzeige enthält.&#10;&#10;Automatisch generierte Beschreibung">
            <a:extLst>
              <a:ext uri="{FF2B5EF4-FFF2-40B4-BE49-F238E27FC236}">
                <a16:creationId xmlns:a16="http://schemas.microsoft.com/office/drawing/2014/main" id="{6302E3FB-D969-492C-BBF0-74EBD7DC37FC}"/>
              </a:ext>
            </a:extLst>
          </p:cNvPr>
          <p:cNvPicPr>
            <a:picLocks noChangeAspect="1"/>
          </p:cNvPicPr>
          <p:nvPr/>
        </p:nvPicPr>
        <p:blipFill>
          <a:blip r:embed="rId9">
            <a:biLevel thresh="50000"/>
            <a:extLst>
              <a:ext uri="{28A0092B-C50C-407E-A947-70E740481C1C}">
                <a14:useLocalDpi xmlns:a14="http://schemas.microsoft.com/office/drawing/2010/main" val="0"/>
              </a:ext>
            </a:extLst>
          </a:blip>
          <a:stretch>
            <a:fillRect/>
          </a:stretch>
        </p:blipFill>
        <p:spPr>
          <a:xfrm>
            <a:off x="4338414" y="4540653"/>
            <a:ext cx="877313" cy="877313"/>
          </a:xfrm>
          <a:prstGeom prst="rect">
            <a:avLst/>
          </a:prstGeom>
        </p:spPr>
      </p:pic>
      <p:pic>
        <p:nvPicPr>
          <p:cNvPr id="14" name="Grafik 13" descr="Ein Bild, das Zeichnung enthält.&#10;&#10;Automatisch generierte Beschreibung">
            <a:extLst>
              <a:ext uri="{FF2B5EF4-FFF2-40B4-BE49-F238E27FC236}">
                <a16:creationId xmlns:a16="http://schemas.microsoft.com/office/drawing/2014/main" id="{8F4DB398-6FB3-4131-B954-BD0AB578FC2A}"/>
              </a:ext>
            </a:extLst>
          </p:cNvPr>
          <p:cNvPicPr>
            <a:picLocks noChangeAspect="1"/>
          </p:cNvPicPr>
          <p:nvPr/>
        </p:nvPicPr>
        <p:blipFill>
          <a:blip r:embed="rId10">
            <a:biLevel thresh="50000"/>
            <a:extLst>
              <a:ext uri="{28A0092B-C50C-407E-A947-70E740481C1C}">
                <a14:useLocalDpi xmlns:a14="http://schemas.microsoft.com/office/drawing/2010/main" val="0"/>
              </a:ext>
            </a:extLst>
          </a:blip>
          <a:stretch>
            <a:fillRect/>
          </a:stretch>
        </p:blipFill>
        <p:spPr>
          <a:xfrm>
            <a:off x="6821551" y="1537297"/>
            <a:ext cx="727132" cy="727132"/>
          </a:xfrm>
          <a:prstGeom prst="rect">
            <a:avLst/>
          </a:prstGeom>
        </p:spPr>
      </p:pic>
      <p:pic>
        <p:nvPicPr>
          <p:cNvPr id="19" name="Grafik 18" descr="Ein Bild, das Zeichnung enthält.&#10;&#10;Automatisch generierte Beschreibung">
            <a:extLst>
              <a:ext uri="{FF2B5EF4-FFF2-40B4-BE49-F238E27FC236}">
                <a16:creationId xmlns:a16="http://schemas.microsoft.com/office/drawing/2014/main" id="{A0C517A4-C60E-4957-AB37-2F0BCA4D99B5}"/>
              </a:ext>
            </a:extLst>
          </p:cNvPr>
          <p:cNvPicPr>
            <a:picLocks noChangeAspect="1"/>
          </p:cNvPicPr>
          <p:nvPr/>
        </p:nvPicPr>
        <p:blipFill>
          <a:blip r:embed="rId11">
            <a:biLevel thresh="50000"/>
            <a:extLst>
              <a:ext uri="{28A0092B-C50C-407E-A947-70E740481C1C}">
                <a14:useLocalDpi xmlns:a14="http://schemas.microsoft.com/office/drawing/2010/main" val="0"/>
              </a:ext>
            </a:extLst>
          </a:blip>
          <a:stretch>
            <a:fillRect/>
          </a:stretch>
        </p:blipFill>
        <p:spPr>
          <a:xfrm>
            <a:off x="9163202" y="4598179"/>
            <a:ext cx="802413" cy="802413"/>
          </a:xfrm>
          <a:prstGeom prst="rect">
            <a:avLst/>
          </a:prstGeom>
        </p:spPr>
      </p:pic>
      <p:graphicFrame>
        <p:nvGraphicFramePr>
          <p:cNvPr id="5" name="Diagramm 5">
            <a:extLst>
              <a:ext uri="{FF2B5EF4-FFF2-40B4-BE49-F238E27FC236}">
                <a16:creationId xmlns:a16="http://schemas.microsoft.com/office/drawing/2014/main" id="{678AAB5B-D35F-4E50-A474-6C8012074598}"/>
              </a:ext>
            </a:extLst>
          </p:cNvPr>
          <p:cNvGraphicFramePr/>
          <p:nvPr>
            <p:extLst>
              <p:ext uri="{D42A27DB-BD31-4B8C-83A1-F6EECF244321}">
                <p14:modId xmlns:p14="http://schemas.microsoft.com/office/powerpoint/2010/main" val="2745829562"/>
              </p:ext>
            </p:extLst>
          </p:nvPr>
        </p:nvGraphicFramePr>
        <p:xfrm>
          <a:off x="1742734" y="1178685"/>
          <a:ext cx="9392952" cy="5161928"/>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1459405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3510385" cy="1018418"/>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a:solidFill>
                  <a:schemeClr val="tx2"/>
                </a:solidFill>
              </a:rPr>
              <a:t>Microsoft 365 Produkte</a:t>
            </a:r>
          </a:p>
        </p:txBody>
      </p:sp>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dirty="0">
                <a:solidFill>
                  <a:schemeClr val="tx2"/>
                </a:solidFill>
                <a:ea typeface="+mj-lt"/>
                <a:cs typeface="+mj-lt"/>
              </a:rPr>
              <a:t>outlook</a:t>
            </a:r>
          </a:p>
        </p:txBody>
      </p:sp>
      <p:pic>
        <p:nvPicPr>
          <p:cNvPr id="11" name="Grafik 4" descr="Ein Bild, das Propeller, Uhr enthält.&#10;&#10;Beschreibung automatisch generiert.">
            <a:extLst>
              <a:ext uri="{FF2B5EF4-FFF2-40B4-BE49-F238E27FC236}">
                <a16:creationId xmlns:a16="http://schemas.microsoft.com/office/drawing/2014/main" id="{68BC663D-90AB-4B9C-A9B3-F52941B1286A}"/>
              </a:ext>
            </a:extLst>
          </p:cNvPr>
          <p:cNvPicPr>
            <a:picLocks noChangeAspect="1"/>
          </p:cNvPicPr>
          <p:nvPr/>
        </p:nvPicPr>
        <p:blipFill rotWithShape="1">
          <a:blip r:embed="rId3"/>
          <a:srcRect l="3291" t="16849" r="6486" b="1716"/>
          <a:stretch/>
        </p:blipFill>
        <p:spPr>
          <a:xfrm>
            <a:off x="11296057" y="6272268"/>
            <a:ext cx="604112" cy="339916"/>
          </a:xfrm>
          <a:prstGeom prst="rect">
            <a:avLst/>
          </a:prstGeom>
        </p:spPr>
      </p:pic>
      <p:pic>
        <p:nvPicPr>
          <p:cNvPr id="5" name="Grafik 4" descr="Netzwerk">
            <a:extLst>
              <a:ext uri="{FF2B5EF4-FFF2-40B4-BE49-F238E27FC236}">
                <a16:creationId xmlns:a16="http://schemas.microsoft.com/office/drawing/2014/main" id="{FE48F50E-AFB0-4E95-B6FF-6D4F1CE6C74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1142266">
            <a:off x="9767704" y="-1052497"/>
            <a:ext cx="3019395" cy="3019395"/>
          </a:xfrm>
          <a:prstGeom prst="rect">
            <a:avLst/>
          </a:prstGeom>
        </p:spPr>
      </p:pic>
      <p:pic>
        <p:nvPicPr>
          <p:cNvPr id="6" name="Grafik 5" descr="Netzwerk">
            <a:extLst>
              <a:ext uri="{FF2B5EF4-FFF2-40B4-BE49-F238E27FC236}">
                <a16:creationId xmlns:a16="http://schemas.microsoft.com/office/drawing/2014/main" id="{516B926A-84B7-49CF-9950-3633B7014C4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07559" y="4429499"/>
            <a:ext cx="2988485" cy="2988485"/>
          </a:xfrm>
          <a:prstGeom prst="rect">
            <a:avLst/>
          </a:prstGeom>
        </p:spPr>
      </p:pic>
      <p:graphicFrame>
        <p:nvGraphicFramePr>
          <p:cNvPr id="8" name="Diagramm 5">
            <a:extLst>
              <a:ext uri="{FF2B5EF4-FFF2-40B4-BE49-F238E27FC236}">
                <a16:creationId xmlns:a16="http://schemas.microsoft.com/office/drawing/2014/main" id="{FA76BE72-239B-4206-B485-CD1738152DD8}"/>
              </a:ext>
            </a:extLst>
          </p:cNvPr>
          <p:cNvGraphicFramePr/>
          <p:nvPr>
            <p:extLst>
              <p:ext uri="{D42A27DB-BD31-4B8C-83A1-F6EECF244321}">
                <p14:modId xmlns:p14="http://schemas.microsoft.com/office/powerpoint/2010/main" val="1524402786"/>
              </p:ext>
            </p:extLst>
          </p:nvPr>
        </p:nvGraphicFramePr>
        <p:xfrm>
          <a:off x="890643" y="2412705"/>
          <a:ext cx="10410714" cy="3579571"/>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pSp>
        <p:nvGrpSpPr>
          <p:cNvPr id="10" name="Gruppieren 9">
            <a:extLst>
              <a:ext uri="{FF2B5EF4-FFF2-40B4-BE49-F238E27FC236}">
                <a16:creationId xmlns:a16="http://schemas.microsoft.com/office/drawing/2014/main" id="{C45E9E61-4002-4791-A80D-380FAB3536FA}"/>
              </a:ext>
            </a:extLst>
          </p:cNvPr>
          <p:cNvGrpSpPr/>
          <p:nvPr/>
        </p:nvGrpSpPr>
        <p:grpSpPr>
          <a:xfrm>
            <a:off x="1039099" y="1052206"/>
            <a:ext cx="10113801" cy="1360499"/>
            <a:chOff x="138384" y="3523968"/>
            <a:chExt cx="2377060" cy="720000"/>
          </a:xfrm>
        </p:grpSpPr>
        <p:sp>
          <p:nvSpPr>
            <p:cNvPr id="12" name="Rechteck 11">
              <a:extLst>
                <a:ext uri="{FF2B5EF4-FFF2-40B4-BE49-F238E27FC236}">
                  <a16:creationId xmlns:a16="http://schemas.microsoft.com/office/drawing/2014/main" id="{71011EAC-27F9-4A69-A991-78D8D7FBD0C0}"/>
                </a:ext>
              </a:extLst>
            </p:cNvPr>
            <p:cNvSpPr/>
            <p:nvPr/>
          </p:nvSpPr>
          <p:spPr>
            <a:xfrm>
              <a:off x="138384" y="3523968"/>
              <a:ext cx="2377060" cy="720000"/>
            </a:xfrm>
            <a:prstGeom prst="rect">
              <a:avLst/>
            </a:prstGeom>
          </p:spPr>
          <p:style>
            <a:lnRef idx="0">
              <a:schemeClr val="accent1">
                <a:alpha val="0"/>
                <a:hueOff val="0"/>
                <a:satOff val="0"/>
                <a:lumOff val="0"/>
                <a:alphaOff val="0"/>
              </a:schemeClr>
            </a:lnRef>
            <a:fillRef idx="0">
              <a:schemeClr val="accent1">
                <a:alpha val="0"/>
                <a:hueOff val="0"/>
                <a:satOff val="0"/>
                <a:lumOff val="0"/>
                <a:alphaOff val="0"/>
              </a:schemeClr>
            </a:fillRef>
            <a:effectRef idx="0">
              <a:schemeClr val="accent1">
                <a:alpha val="0"/>
                <a:hueOff val="0"/>
                <a:satOff val="0"/>
                <a:lumOff val="0"/>
                <a:alphaOff val="0"/>
              </a:schemeClr>
            </a:effectRef>
            <a:fontRef idx="minor">
              <a:schemeClr val="accent1">
                <a:hueOff val="0"/>
                <a:satOff val="0"/>
                <a:lumOff val="0"/>
                <a:alphaOff val="0"/>
              </a:schemeClr>
            </a:fontRef>
          </p:style>
        </p:sp>
        <p:sp>
          <p:nvSpPr>
            <p:cNvPr id="13" name="Textfeld 12">
              <a:extLst>
                <a:ext uri="{FF2B5EF4-FFF2-40B4-BE49-F238E27FC236}">
                  <a16:creationId xmlns:a16="http://schemas.microsoft.com/office/drawing/2014/main" id="{E1B51930-F3BF-440C-9275-70B249DBDCB0}"/>
                </a:ext>
              </a:extLst>
            </p:cNvPr>
            <p:cNvSpPr txBox="1"/>
            <p:nvPr/>
          </p:nvSpPr>
          <p:spPr>
            <a:xfrm>
              <a:off x="138384" y="3523968"/>
              <a:ext cx="2377060" cy="720000"/>
            </a:xfrm>
            <a:prstGeom prst="rect">
              <a:avLst/>
            </a:prstGeom>
          </p:spPr>
          <p:style>
            <a:lnRef idx="0">
              <a:scrgbClr r="0" g="0" b="0"/>
            </a:lnRef>
            <a:fillRef idx="0">
              <a:scrgbClr r="0" g="0" b="0"/>
            </a:fillRef>
            <a:effectRef idx="0">
              <a:scrgbClr r="0" g="0" b="0"/>
            </a:effectRef>
            <a:fontRef idx="minor">
              <a:schemeClr val="accent1">
                <a:hueOff val="0"/>
                <a:satOff val="0"/>
                <a:lumOff val="0"/>
                <a:alphaOff val="0"/>
              </a:schemeClr>
            </a:fontRef>
          </p:style>
          <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de-DE" b="1" i="0" u="none" strike="noStrike" kern="1200" cap="all" baseline="0" noProof="0" dirty="0">
                  <a:solidFill>
                    <a:schemeClr val="accent1"/>
                  </a:solidFill>
                  <a:latin typeface="Franklin Gothic Book"/>
                </a:rPr>
                <a:t>Stets unter Kontrolle: Ihre Daten</a:t>
              </a:r>
            </a:p>
            <a:p>
              <a:pPr marL="0" lvl="0" indent="0" algn="ctr" defTabSz="711200">
                <a:lnSpc>
                  <a:spcPct val="90000"/>
                </a:lnSpc>
                <a:spcBef>
                  <a:spcPct val="0"/>
                </a:spcBef>
                <a:spcAft>
                  <a:spcPct val="35000"/>
                </a:spcAft>
                <a:buNone/>
              </a:pPr>
              <a:endParaRPr lang="de-DE" sz="1600" i="0" u="none" strike="noStrike" kern="1200" cap="all" baseline="0" noProof="0" dirty="0">
                <a:solidFill>
                  <a:schemeClr val="accent1"/>
                </a:solidFill>
                <a:latin typeface="Franklin Gothic Book"/>
              </a:endParaRPr>
            </a:p>
            <a:p>
              <a:pPr marL="0" lvl="0" indent="0" algn="ctr" defTabSz="711200">
                <a:lnSpc>
                  <a:spcPct val="90000"/>
                </a:lnSpc>
                <a:spcBef>
                  <a:spcPct val="0"/>
                </a:spcBef>
                <a:spcAft>
                  <a:spcPct val="35000"/>
                </a:spcAft>
                <a:buNone/>
              </a:pPr>
              <a:r>
                <a:rPr lang="de-DE" sz="1600" i="0" u="none" strike="noStrike" kern="1200" cap="all" baseline="0" noProof="0" dirty="0">
                  <a:solidFill>
                    <a:schemeClr val="accent1"/>
                  </a:solidFill>
                  <a:latin typeface="Franklin Gothic Book"/>
                </a:rPr>
                <a:t>Schaffen Sie mit Outlook eine rundum sichere Privatsphäre.</a:t>
              </a:r>
            </a:p>
          </p:txBody>
        </p:sp>
      </p:grpSp>
      <p:pic>
        <p:nvPicPr>
          <p:cNvPr id="7" name="Grafik 6" descr="Abakus">
            <a:extLst>
              <a:ext uri="{FF2B5EF4-FFF2-40B4-BE49-F238E27FC236}">
                <a16:creationId xmlns:a16="http://schemas.microsoft.com/office/drawing/2014/main" id="{B42E3C5E-7F31-4ED6-A956-26AA045D858D}"/>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723726" y="2777907"/>
            <a:ext cx="914400" cy="914400"/>
          </a:xfrm>
          <a:prstGeom prst="rect">
            <a:avLst/>
          </a:prstGeom>
        </p:spPr>
      </p:pic>
      <p:pic>
        <p:nvPicPr>
          <p:cNvPr id="14" name="Grafik 13" descr="Klemmbrett abgehakt">
            <a:extLst>
              <a:ext uri="{FF2B5EF4-FFF2-40B4-BE49-F238E27FC236}">
                <a16:creationId xmlns:a16="http://schemas.microsoft.com/office/drawing/2014/main" id="{056E9828-F595-49C4-B48D-9733F6352E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4339793" y="2737862"/>
            <a:ext cx="914400" cy="914400"/>
          </a:xfrm>
          <a:prstGeom prst="rect">
            <a:avLst/>
          </a:prstGeom>
        </p:spPr>
      </p:pic>
      <p:pic>
        <p:nvPicPr>
          <p:cNvPr id="15" name="Grafik 14" descr="Zielgruppe">
            <a:extLst>
              <a:ext uri="{FF2B5EF4-FFF2-40B4-BE49-F238E27FC236}">
                <a16:creationId xmlns:a16="http://schemas.microsoft.com/office/drawing/2014/main" id="{D5E6890E-3890-43E9-A16F-06AEBE3CFEDF}"/>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p:blipFill>
        <p:spPr>
          <a:xfrm>
            <a:off x="6948240" y="2753102"/>
            <a:ext cx="914400" cy="914400"/>
          </a:xfrm>
          <a:prstGeom prst="rect">
            <a:avLst/>
          </a:prstGeom>
        </p:spPr>
      </p:pic>
      <p:pic>
        <p:nvPicPr>
          <p:cNvPr id="16" name="Grafik 15" descr="Kreisdiagramm">
            <a:extLst>
              <a:ext uri="{FF2B5EF4-FFF2-40B4-BE49-F238E27FC236}">
                <a16:creationId xmlns:a16="http://schemas.microsoft.com/office/drawing/2014/main" id="{0892E05C-F62E-4E2B-9090-DB58EC8CC704}"/>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rcRect/>
          <a:stretch/>
        </p:blipFill>
        <p:spPr>
          <a:xfrm>
            <a:off x="9580644" y="2762970"/>
            <a:ext cx="914400" cy="914400"/>
          </a:xfrm>
          <a:prstGeom prst="rect">
            <a:avLst/>
          </a:prstGeom>
        </p:spPr>
      </p:pic>
    </p:spTree>
    <p:extLst>
      <p:ext uri="{BB962C8B-B14F-4D97-AF65-F5344CB8AC3E}">
        <p14:creationId xmlns:p14="http://schemas.microsoft.com/office/powerpoint/2010/main" val="2033912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3510385" cy="1018418"/>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a:solidFill>
                  <a:schemeClr val="tx2"/>
                </a:solidFill>
              </a:rPr>
              <a:t>Microsoft 365 Produkte</a:t>
            </a:r>
          </a:p>
        </p:txBody>
      </p:sp>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dirty="0">
                <a:solidFill>
                  <a:schemeClr val="tx2"/>
                </a:solidFill>
                <a:ea typeface="+mj-lt"/>
                <a:cs typeface="+mj-lt"/>
              </a:rPr>
              <a:t>outlook</a:t>
            </a:r>
          </a:p>
        </p:txBody>
      </p:sp>
      <p:pic>
        <p:nvPicPr>
          <p:cNvPr id="11" name="Grafik 4" descr="Ein Bild, das Propeller, Uhr enthält.&#10;&#10;Beschreibung automatisch generiert.">
            <a:extLst>
              <a:ext uri="{FF2B5EF4-FFF2-40B4-BE49-F238E27FC236}">
                <a16:creationId xmlns:a16="http://schemas.microsoft.com/office/drawing/2014/main" id="{68BC663D-90AB-4B9C-A9B3-F52941B1286A}"/>
              </a:ext>
            </a:extLst>
          </p:cNvPr>
          <p:cNvPicPr>
            <a:picLocks noChangeAspect="1"/>
          </p:cNvPicPr>
          <p:nvPr/>
        </p:nvPicPr>
        <p:blipFill rotWithShape="1">
          <a:blip r:embed="rId3"/>
          <a:srcRect l="3291" t="16849" r="6486" b="1716"/>
          <a:stretch/>
        </p:blipFill>
        <p:spPr>
          <a:xfrm>
            <a:off x="11296057" y="6272268"/>
            <a:ext cx="604112" cy="339916"/>
          </a:xfrm>
          <a:prstGeom prst="rect">
            <a:avLst/>
          </a:prstGeom>
        </p:spPr>
      </p:pic>
      <p:pic>
        <p:nvPicPr>
          <p:cNvPr id="5" name="Grafik 4" descr="Netzwerk">
            <a:extLst>
              <a:ext uri="{FF2B5EF4-FFF2-40B4-BE49-F238E27FC236}">
                <a16:creationId xmlns:a16="http://schemas.microsoft.com/office/drawing/2014/main" id="{FE48F50E-AFB0-4E95-B6FF-6D4F1CE6C74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1142266">
            <a:off x="9767704" y="-1052497"/>
            <a:ext cx="3019395" cy="3019395"/>
          </a:xfrm>
          <a:prstGeom prst="rect">
            <a:avLst/>
          </a:prstGeom>
        </p:spPr>
      </p:pic>
      <p:pic>
        <p:nvPicPr>
          <p:cNvPr id="6" name="Grafik 5" descr="Netzwerk">
            <a:extLst>
              <a:ext uri="{FF2B5EF4-FFF2-40B4-BE49-F238E27FC236}">
                <a16:creationId xmlns:a16="http://schemas.microsoft.com/office/drawing/2014/main" id="{516B926A-84B7-49CF-9950-3633B7014C4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07559" y="4429499"/>
            <a:ext cx="2988485" cy="2988485"/>
          </a:xfrm>
          <a:prstGeom prst="rect">
            <a:avLst/>
          </a:prstGeom>
        </p:spPr>
      </p:pic>
      <p:graphicFrame>
        <p:nvGraphicFramePr>
          <p:cNvPr id="8" name="Diagramm 5">
            <a:extLst>
              <a:ext uri="{FF2B5EF4-FFF2-40B4-BE49-F238E27FC236}">
                <a16:creationId xmlns:a16="http://schemas.microsoft.com/office/drawing/2014/main" id="{FA76BE72-239B-4206-B485-CD1738152DD8}"/>
              </a:ext>
            </a:extLst>
          </p:cNvPr>
          <p:cNvGraphicFramePr/>
          <p:nvPr>
            <p:extLst>
              <p:ext uri="{D42A27DB-BD31-4B8C-83A1-F6EECF244321}">
                <p14:modId xmlns:p14="http://schemas.microsoft.com/office/powerpoint/2010/main" val="2111871908"/>
              </p:ext>
            </p:extLst>
          </p:nvPr>
        </p:nvGraphicFramePr>
        <p:xfrm>
          <a:off x="890643" y="2412705"/>
          <a:ext cx="10410714" cy="3579571"/>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pSp>
        <p:nvGrpSpPr>
          <p:cNvPr id="10" name="Gruppieren 9">
            <a:extLst>
              <a:ext uri="{FF2B5EF4-FFF2-40B4-BE49-F238E27FC236}">
                <a16:creationId xmlns:a16="http://schemas.microsoft.com/office/drawing/2014/main" id="{C45E9E61-4002-4791-A80D-380FAB3536FA}"/>
              </a:ext>
            </a:extLst>
          </p:cNvPr>
          <p:cNvGrpSpPr/>
          <p:nvPr/>
        </p:nvGrpSpPr>
        <p:grpSpPr>
          <a:xfrm>
            <a:off x="1039099" y="1052206"/>
            <a:ext cx="10113801" cy="1360499"/>
            <a:chOff x="138384" y="3523968"/>
            <a:chExt cx="2377060" cy="720000"/>
          </a:xfrm>
        </p:grpSpPr>
        <p:sp>
          <p:nvSpPr>
            <p:cNvPr id="12" name="Rechteck 11">
              <a:extLst>
                <a:ext uri="{FF2B5EF4-FFF2-40B4-BE49-F238E27FC236}">
                  <a16:creationId xmlns:a16="http://schemas.microsoft.com/office/drawing/2014/main" id="{71011EAC-27F9-4A69-A991-78D8D7FBD0C0}"/>
                </a:ext>
              </a:extLst>
            </p:cNvPr>
            <p:cNvSpPr/>
            <p:nvPr/>
          </p:nvSpPr>
          <p:spPr>
            <a:xfrm>
              <a:off x="138384" y="3523968"/>
              <a:ext cx="2377060" cy="720000"/>
            </a:xfrm>
            <a:prstGeom prst="rect">
              <a:avLst/>
            </a:prstGeom>
          </p:spPr>
          <p:style>
            <a:lnRef idx="0">
              <a:schemeClr val="accent1">
                <a:alpha val="0"/>
                <a:hueOff val="0"/>
                <a:satOff val="0"/>
                <a:lumOff val="0"/>
                <a:alphaOff val="0"/>
              </a:schemeClr>
            </a:lnRef>
            <a:fillRef idx="0">
              <a:schemeClr val="accent1">
                <a:alpha val="0"/>
                <a:hueOff val="0"/>
                <a:satOff val="0"/>
                <a:lumOff val="0"/>
                <a:alphaOff val="0"/>
              </a:schemeClr>
            </a:fillRef>
            <a:effectRef idx="0">
              <a:schemeClr val="accent1">
                <a:alpha val="0"/>
                <a:hueOff val="0"/>
                <a:satOff val="0"/>
                <a:lumOff val="0"/>
                <a:alphaOff val="0"/>
              </a:schemeClr>
            </a:effectRef>
            <a:fontRef idx="minor">
              <a:schemeClr val="accent1">
                <a:hueOff val="0"/>
                <a:satOff val="0"/>
                <a:lumOff val="0"/>
                <a:alphaOff val="0"/>
              </a:schemeClr>
            </a:fontRef>
          </p:style>
        </p:sp>
        <p:sp>
          <p:nvSpPr>
            <p:cNvPr id="13" name="Textfeld 12">
              <a:extLst>
                <a:ext uri="{FF2B5EF4-FFF2-40B4-BE49-F238E27FC236}">
                  <a16:creationId xmlns:a16="http://schemas.microsoft.com/office/drawing/2014/main" id="{E1B51930-F3BF-440C-9275-70B249DBDCB0}"/>
                </a:ext>
              </a:extLst>
            </p:cNvPr>
            <p:cNvSpPr txBox="1"/>
            <p:nvPr/>
          </p:nvSpPr>
          <p:spPr>
            <a:xfrm>
              <a:off x="138384" y="3523968"/>
              <a:ext cx="2377060" cy="720000"/>
            </a:xfrm>
            <a:prstGeom prst="rect">
              <a:avLst/>
            </a:prstGeom>
          </p:spPr>
          <p:style>
            <a:lnRef idx="0">
              <a:scrgbClr r="0" g="0" b="0"/>
            </a:lnRef>
            <a:fillRef idx="0">
              <a:scrgbClr r="0" g="0" b="0"/>
            </a:fillRef>
            <a:effectRef idx="0">
              <a:scrgbClr r="0" g="0" b="0"/>
            </a:effectRef>
            <a:fontRef idx="minor">
              <a:schemeClr val="accent1">
                <a:hueOff val="0"/>
                <a:satOff val="0"/>
                <a:lumOff val="0"/>
                <a:alphaOff val="0"/>
              </a:schemeClr>
            </a:fontRef>
          </p:style>
          <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de-DE" b="1" i="0" u="none" strike="noStrike" kern="1200" cap="all" baseline="0" noProof="0" dirty="0">
                  <a:solidFill>
                    <a:schemeClr val="accent1"/>
                  </a:solidFill>
                  <a:latin typeface="Franklin Gothic Book"/>
                </a:rPr>
                <a:t>Sicherheit auf Unternehmensniveau</a:t>
              </a:r>
            </a:p>
            <a:p>
              <a:pPr marL="0" lvl="0" indent="0" algn="ctr" defTabSz="711200">
                <a:lnSpc>
                  <a:spcPct val="90000"/>
                </a:lnSpc>
                <a:spcBef>
                  <a:spcPct val="0"/>
                </a:spcBef>
                <a:spcAft>
                  <a:spcPct val="35000"/>
                </a:spcAft>
                <a:buNone/>
              </a:pPr>
              <a:endParaRPr lang="de-DE" sz="1600" i="0" u="none" strike="noStrike" kern="1200" cap="all" baseline="0" noProof="0" dirty="0">
                <a:solidFill>
                  <a:schemeClr val="accent1"/>
                </a:solidFill>
                <a:latin typeface="Franklin Gothic Book"/>
              </a:endParaRPr>
            </a:p>
            <a:p>
              <a:pPr marL="0" lvl="0" indent="0" algn="ctr" defTabSz="711200">
                <a:lnSpc>
                  <a:spcPct val="90000"/>
                </a:lnSpc>
                <a:spcBef>
                  <a:spcPct val="0"/>
                </a:spcBef>
                <a:spcAft>
                  <a:spcPct val="35000"/>
                </a:spcAft>
                <a:buNone/>
              </a:pPr>
              <a:r>
                <a:rPr lang="de-DE" sz="1600" i="0" u="none" strike="noStrike" kern="1200" cap="all" baseline="0" noProof="0" dirty="0">
                  <a:solidFill>
                    <a:schemeClr val="accent1"/>
                  </a:solidFill>
                  <a:latin typeface="Franklin Gothic Book"/>
                </a:rPr>
                <a:t>Outlook sorgt rund um die Uhr für den Schutz Ihrer Daten.</a:t>
              </a:r>
            </a:p>
          </p:txBody>
        </p:sp>
      </p:grpSp>
      <p:pic>
        <p:nvPicPr>
          <p:cNvPr id="7" name="Grafik 6" descr="Fingerabdruck">
            <a:extLst>
              <a:ext uri="{FF2B5EF4-FFF2-40B4-BE49-F238E27FC236}">
                <a16:creationId xmlns:a16="http://schemas.microsoft.com/office/drawing/2014/main" id="{B42E3C5E-7F31-4ED6-A956-26AA045D858D}"/>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p:blipFill>
        <p:spPr>
          <a:xfrm>
            <a:off x="1723726" y="2777907"/>
            <a:ext cx="914400" cy="914400"/>
          </a:xfrm>
          <a:prstGeom prst="rect">
            <a:avLst/>
          </a:prstGeom>
        </p:spPr>
      </p:pic>
      <p:pic>
        <p:nvPicPr>
          <p:cNvPr id="14" name="Grafik 13" descr="Blind">
            <a:extLst>
              <a:ext uri="{FF2B5EF4-FFF2-40B4-BE49-F238E27FC236}">
                <a16:creationId xmlns:a16="http://schemas.microsoft.com/office/drawing/2014/main" id="{056E9828-F595-49C4-B48D-9733F6352E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339793" y="2775962"/>
            <a:ext cx="914400" cy="914400"/>
          </a:xfrm>
          <a:prstGeom prst="rect">
            <a:avLst/>
          </a:prstGeom>
        </p:spPr>
      </p:pic>
      <p:pic>
        <p:nvPicPr>
          <p:cNvPr id="15" name="Grafik 14" descr="Warnung">
            <a:extLst>
              <a:ext uri="{FF2B5EF4-FFF2-40B4-BE49-F238E27FC236}">
                <a16:creationId xmlns:a16="http://schemas.microsoft.com/office/drawing/2014/main" id="{D5E6890E-3890-43E9-A16F-06AEBE3CFEDF}"/>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p:blipFill>
        <p:spPr>
          <a:xfrm>
            <a:off x="7024440" y="2786730"/>
            <a:ext cx="770820" cy="770820"/>
          </a:xfrm>
          <a:prstGeom prst="rect">
            <a:avLst/>
          </a:prstGeom>
        </p:spPr>
      </p:pic>
      <p:pic>
        <p:nvPicPr>
          <p:cNvPr id="16" name="Grafik 15" descr="Synchronisierende Cloud">
            <a:extLst>
              <a:ext uri="{FF2B5EF4-FFF2-40B4-BE49-F238E27FC236}">
                <a16:creationId xmlns:a16="http://schemas.microsoft.com/office/drawing/2014/main" id="{0892E05C-F62E-4E2B-9090-DB58EC8CC704}"/>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rcRect/>
          <a:stretch/>
        </p:blipFill>
        <p:spPr>
          <a:xfrm>
            <a:off x="9580644" y="2762970"/>
            <a:ext cx="914400" cy="914400"/>
          </a:xfrm>
          <a:prstGeom prst="rect">
            <a:avLst/>
          </a:prstGeom>
        </p:spPr>
      </p:pic>
    </p:spTree>
    <p:extLst>
      <p:ext uri="{BB962C8B-B14F-4D97-AF65-F5344CB8AC3E}">
        <p14:creationId xmlns:p14="http://schemas.microsoft.com/office/powerpoint/2010/main" val="2403353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3510385" cy="1018418"/>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a:solidFill>
                  <a:schemeClr val="tx2"/>
                </a:solidFill>
              </a:rPr>
              <a:t>Microsoft 365 Zielgruppe</a:t>
            </a:r>
          </a:p>
        </p:txBody>
      </p:sp>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dirty="0" err="1">
                <a:solidFill>
                  <a:schemeClr val="tx2"/>
                </a:solidFill>
                <a:ea typeface="+mj-lt"/>
                <a:cs typeface="+mj-lt"/>
              </a:rPr>
              <a:t>Privatanwender</a:t>
            </a:r>
            <a:endParaRPr lang="en-US" dirty="0">
              <a:solidFill>
                <a:schemeClr val="tx2"/>
              </a:solidFill>
              <a:ea typeface="+mj-lt"/>
              <a:cs typeface="+mj-lt"/>
            </a:endParaRPr>
          </a:p>
        </p:txBody>
      </p:sp>
      <p:pic>
        <p:nvPicPr>
          <p:cNvPr id="11" name="Grafik 4" descr="Ein Bild, das Propeller, Uhr enthält.&#10;&#10;Beschreibung automatisch generiert.">
            <a:extLst>
              <a:ext uri="{FF2B5EF4-FFF2-40B4-BE49-F238E27FC236}">
                <a16:creationId xmlns:a16="http://schemas.microsoft.com/office/drawing/2014/main" id="{68BC663D-90AB-4B9C-A9B3-F52941B1286A}"/>
              </a:ext>
            </a:extLst>
          </p:cNvPr>
          <p:cNvPicPr>
            <a:picLocks noChangeAspect="1"/>
          </p:cNvPicPr>
          <p:nvPr/>
        </p:nvPicPr>
        <p:blipFill rotWithShape="1">
          <a:blip r:embed="rId3"/>
          <a:srcRect l="3291" t="16849" r="6486" b="1716"/>
          <a:stretch/>
        </p:blipFill>
        <p:spPr>
          <a:xfrm>
            <a:off x="11296057" y="6272268"/>
            <a:ext cx="604112" cy="339916"/>
          </a:xfrm>
          <a:prstGeom prst="rect">
            <a:avLst/>
          </a:prstGeom>
        </p:spPr>
      </p:pic>
      <p:pic>
        <p:nvPicPr>
          <p:cNvPr id="5" name="Grafik 4" descr="Netzwerk">
            <a:extLst>
              <a:ext uri="{FF2B5EF4-FFF2-40B4-BE49-F238E27FC236}">
                <a16:creationId xmlns:a16="http://schemas.microsoft.com/office/drawing/2014/main" id="{FE48F50E-AFB0-4E95-B6FF-6D4F1CE6C74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1142266">
            <a:off x="9767704" y="-1052497"/>
            <a:ext cx="3019395" cy="3019395"/>
          </a:xfrm>
          <a:prstGeom prst="rect">
            <a:avLst/>
          </a:prstGeom>
        </p:spPr>
      </p:pic>
      <p:pic>
        <p:nvPicPr>
          <p:cNvPr id="6" name="Grafik 5" descr="Netzwerk">
            <a:extLst>
              <a:ext uri="{FF2B5EF4-FFF2-40B4-BE49-F238E27FC236}">
                <a16:creationId xmlns:a16="http://schemas.microsoft.com/office/drawing/2014/main" id="{516B926A-84B7-49CF-9950-3633B7014C4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07559" y="4429499"/>
            <a:ext cx="2988485" cy="2988485"/>
          </a:xfrm>
          <a:prstGeom prst="rect">
            <a:avLst/>
          </a:prstGeom>
        </p:spPr>
      </p:pic>
      <p:graphicFrame>
        <p:nvGraphicFramePr>
          <p:cNvPr id="8" name="Diagramm 5">
            <a:extLst>
              <a:ext uri="{FF2B5EF4-FFF2-40B4-BE49-F238E27FC236}">
                <a16:creationId xmlns:a16="http://schemas.microsoft.com/office/drawing/2014/main" id="{FA76BE72-239B-4206-B485-CD1738152DD8}"/>
              </a:ext>
            </a:extLst>
          </p:cNvPr>
          <p:cNvGraphicFramePr/>
          <p:nvPr>
            <p:extLst>
              <p:ext uri="{D42A27DB-BD31-4B8C-83A1-F6EECF244321}">
                <p14:modId xmlns:p14="http://schemas.microsoft.com/office/powerpoint/2010/main" val="408391952"/>
              </p:ext>
            </p:extLst>
          </p:nvPr>
        </p:nvGraphicFramePr>
        <p:xfrm>
          <a:off x="427758" y="1433362"/>
          <a:ext cx="11264446" cy="4558914"/>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578837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3" name="Grafik 2" descr="Netzwerk">
            <a:extLst>
              <a:ext uri="{FF2B5EF4-FFF2-40B4-BE49-F238E27FC236}">
                <a16:creationId xmlns:a16="http://schemas.microsoft.com/office/drawing/2014/main" id="{BD0CF41A-D17B-4880-814B-E880DDE4637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1142266">
            <a:off x="9767704" y="-1052497"/>
            <a:ext cx="3019395" cy="3019395"/>
          </a:xfrm>
          <a:prstGeom prst="rect">
            <a:avLst/>
          </a:prstGeom>
        </p:spPr>
      </p:pic>
      <p:pic>
        <p:nvPicPr>
          <p:cNvPr id="7" name="Grafik 6" descr="Netzwerk">
            <a:extLst>
              <a:ext uri="{FF2B5EF4-FFF2-40B4-BE49-F238E27FC236}">
                <a16:creationId xmlns:a16="http://schemas.microsoft.com/office/drawing/2014/main" id="{4C1A032C-0B3E-428A-A7C0-4F84BED12EB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7559" y="4429499"/>
            <a:ext cx="2988485" cy="2988485"/>
          </a:xfrm>
          <a:prstGeom prst="rect">
            <a:avLst/>
          </a:prstGeom>
        </p:spPr>
      </p:pic>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b="0" kern="1200" cap="all" dirty="0" err="1">
                <a:latin typeface="+mj-lt"/>
                <a:ea typeface="+mj-ea"/>
                <a:cs typeface="+mj-cs"/>
              </a:rPr>
              <a:t>powerpoint</a:t>
            </a:r>
            <a:endParaRPr lang="en-US" b="0" kern="1200" cap="all" dirty="0">
              <a:latin typeface="+mj-lt"/>
              <a:ea typeface="+mj-ea"/>
              <a:cs typeface="+mj-cs"/>
            </a:endParaRPr>
          </a:p>
        </p:txBody>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6309003" cy="1013800"/>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a:solidFill>
                  <a:schemeClr val="tx2"/>
                </a:solidFill>
              </a:rPr>
              <a:t>Microsoft 365 Produkte</a:t>
            </a:r>
          </a:p>
        </p:txBody>
      </p:sp>
      <p:pic>
        <p:nvPicPr>
          <p:cNvPr id="16" name="Grafik 4" descr="Ein Bild, das Propeller, Uhr enthält.&#10;&#10;Beschreibung automatisch generiert.">
            <a:extLst>
              <a:ext uri="{FF2B5EF4-FFF2-40B4-BE49-F238E27FC236}">
                <a16:creationId xmlns:a16="http://schemas.microsoft.com/office/drawing/2014/main" id="{DA9BC9BA-601E-49B0-943E-0A6FB1F92230}"/>
              </a:ext>
            </a:extLst>
          </p:cNvPr>
          <p:cNvPicPr>
            <a:picLocks noChangeAspect="1"/>
          </p:cNvPicPr>
          <p:nvPr/>
        </p:nvPicPr>
        <p:blipFill rotWithShape="1">
          <a:blip r:embed="rId5"/>
          <a:srcRect l="3291" t="16849" r="6486" b="1716"/>
          <a:stretch/>
        </p:blipFill>
        <p:spPr>
          <a:xfrm>
            <a:off x="11296058" y="6272268"/>
            <a:ext cx="491690" cy="276660"/>
          </a:xfrm>
          <a:prstGeom prst="rect">
            <a:avLst/>
          </a:prstGeom>
        </p:spPr>
      </p:pic>
      <p:pic>
        <p:nvPicPr>
          <p:cNvPr id="10" name="Grafik 9" descr="Ein Bild, das Zeichnung enthält.&#10;&#10;Automatisch generierte Beschreibung">
            <a:extLst>
              <a:ext uri="{FF2B5EF4-FFF2-40B4-BE49-F238E27FC236}">
                <a16:creationId xmlns:a16="http://schemas.microsoft.com/office/drawing/2014/main" id="{D44A3B20-2A50-4727-BD9A-D0CE88BEC90E}"/>
              </a:ext>
            </a:extLst>
          </p:cNvPr>
          <p:cNvPicPr>
            <a:picLocks noChangeAspect="1"/>
          </p:cNvPicPr>
          <p:nvPr/>
        </p:nvPicPr>
        <p:blipFill>
          <a:blip r:embed="rId6">
            <a:biLevel thresh="50000"/>
            <a:extLst>
              <a:ext uri="{28A0092B-C50C-407E-A947-70E740481C1C}">
                <a14:useLocalDpi xmlns:a14="http://schemas.microsoft.com/office/drawing/2010/main" val="0"/>
              </a:ext>
            </a:extLst>
          </a:blip>
          <a:stretch>
            <a:fillRect/>
          </a:stretch>
        </p:blipFill>
        <p:spPr>
          <a:xfrm>
            <a:off x="4338414" y="1506370"/>
            <a:ext cx="877313" cy="877313"/>
          </a:xfrm>
          <a:prstGeom prst="rect">
            <a:avLst/>
          </a:prstGeom>
        </p:spPr>
      </p:pic>
      <p:pic>
        <p:nvPicPr>
          <p:cNvPr id="19" name="Grafik 18" descr="Ein Bild, das Zeichnung enthält.&#10;&#10;Automatisch generierte Beschreibung">
            <a:extLst>
              <a:ext uri="{FF2B5EF4-FFF2-40B4-BE49-F238E27FC236}">
                <a16:creationId xmlns:a16="http://schemas.microsoft.com/office/drawing/2014/main" id="{A0C517A4-C60E-4957-AB37-2F0BCA4D99B5}"/>
              </a:ext>
            </a:extLst>
          </p:cNvPr>
          <p:cNvPicPr>
            <a:picLocks noChangeAspect="1"/>
          </p:cNvPicPr>
          <p:nvPr/>
        </p:nvPicPr>
        <p:blipFill>
          <a:blip r:embed="rId7">
            <a:biLevel thresh="50000"/>
            <a:extLst>
              <a:ext uri="{28A0092B-C50C-407E-A947-70E740481C1C}">
                <a14:useLocalDpi xmlns:a14="http://schemas.microsoft.com/office/drawing/2010/main" val="0"/>
              </a:ext>
            </a:extLst>
          </a:blip>
          <a:stretch>
            <a:fillRect/>
          </a:stretch>
        </p:blipFill>
        <p:spPr>
          <a:xfrm>
            <a:off x="9163202" y="4598179"/>
            <a:ext cx="802413" cy="802413"/>
          </a:xfrm>
          <a:prstGeom prst="rect">
            <a:avLst/>
          </a:prstGeom>
        </p:spPr>
      </p:pic>
      <p:graphicFrame>
        <p:nvGraphicFramePr>
          <p:cNvPr id="8" name="Diagramm 5">
            <a:extLst>
              <a:ext uri="{FF2B5EF4-FFF2-40B4-BE49-F238E27FC236}">
                <a16:creationId xmlns:a16="http://schemas.microsoft.com/office/drawing/2014/main" id="{47DB6652-D030-41CB-9CE3-D6E328FC64D8}"/>
              </a:ext>
            </a:extLst>
          </p:cNvPr>
          <p:cNvGraphicFramePr/>
          <p:nvPr>
            <p:extLst>
              <p:ext uri="{D42A27DB-BD31-4B8C-83A1-F6EECF244321}">
                <p14:modId xmlns:p14="http://schemas.microsoft.com/office/powerpoint/2010/main" val="679529986"/>
              </p:ext>
            </p:extLst>
          </p:nvPr>
        </p:nvGraphicFramePr>
        <p:xfrm>
          <a:off x="985506" y="873608"/>
          <a:ext cx="10220987" cy="591850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057087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6309003" cy="1013800"/>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a:solidFill>
                  <a:schemeClr val="tx2"/>
                </a:solidFill>
              </a:rPr>
              <a:t>Microsoft 365 </a:t>
            </a:r>
            <a:r>
              <a:rPr lang="de-DE" sz="1800" dirty="0" err="1">
                <a:solidFill>
                  <a:schemeClr val="tx2"/>
                </a:solidFill>
              </a:rPr>
              <a:t>produkte</a:t>
            </a:r>
            <a:endParaRPr lang="de-DE" sz="1800" dirty="0">
              <a:solidFill>
                <a:schemeClr val="tx2"/>
              </a:solidFill>
            </a:endParaRPr>
          </a:p>
        </p:txBody>
      </p:sp>
      <p:graphicFrame>
        <p:nvGraphicFramePr>
          <p:cNvPr id="3" name="Diagramm 5">
            <a:extLst>
              <a:ext uri="{FF2B5EF4-FFF2-40B4-BE49-F238E27FC236}">
                <a16:creationId xmlns:a16="http://schemas.microsoft.com/office/drawing/2014/main" id="{6F9193E8-8BB5-4595-B19B-D259EF15D54D}"/>
              </a:ext>
            </a:extLst>
          </p:cNvPr>
          <p:cNvGraphicFramePr/>
          <p:nvPr>
            <p:extLst>
              <p:ext uri="{D42A27DB-BD31-4B8C-83A1-F6EECF244321}">
                <p14:modId xmlns:p14="http://schemas.microsoft.com/office/powerpoint/2010/main" val="514012329"/>
              </p:ext>
            </p:extLst>
          </p:nvPr>
        </p:nvGraphicFramePr>
        <p:xfrm>
          <a:off x="1935883" y="1304943"/>
          <a:ext cx="8802887" cy="44392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6" name="Grafik 4" descr="Ein Bild, das Propeller, Uhr enthält.&#10;&#10;Beschreibung automatisch generiert.">
            <a:extLst>
              <a:ext uri="{FF2B5EF4-FFF2-40B4-BE49-F238E27FC236}">
                <a16:creationId xmlns:a16="http://schemas.microsoft.com/office/drawing/2014/main" id="{DA9BC9BA-601E-49B0-943E-0A6FB1F92230}"/>
              </a:ext>
            </a:extLst>
          </p:cNvPr>
          <p:cNvPicPr>
            <a:picLocks noChangeAspect="1"/>
          </p:cNvPicPr>
          <p:nvPr/>
        </p:nvPicPr>
        <p:blipFill rotWithShape="1">
          <a:blip r:embed="rId8"/>
          <a:srcRect l="3291" t="16849" r="6486" b="1716"/>
          <a:stretch/>
        </p:blipFill>
        <p:spPr>
          <a:xfrm>
            <a:off x="11296057" y="6272268"/>
            <a:ext cx="604112" cy="339916"/>
          </a:xfrm>
          <a:prstGeom prst="rect">
            <a:avLst/>
          </a:prstGeom>
        </p:spPr>
      </p:pic>
      <p:pic>
        <p:nvPicPr>
          <p:cNvPr id="5" name="Grafik 4" descr="Netzwerk">
            <a:extLst>
              <a:ext uri="{FF2B5EF4-FFF2-40B4-BE49-F238E27FC236}">
                <a16:creationId xmlns:a16="http://schemas.microsoft.com/office/drawing/2014/main" id="{0C29D42C-7585-4406-A736-B33482910A0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21142266">
            <a:off x="9767704" y="-1052497"/>
            <a:ext cx="3019395" cy="3019395"/>
          </a:xfrm>
          <a:prstGeom prst="rect">
            <a:avLst/>
          </a:prstGeom>
        </p:spPr>
      </p:pic>
      <p:pic>
        <p:nvPicPr>
          <p:cNvPr id="6" name="Grafik 5" descr="Netzwerk">
            <a:extLst>
              <a:ext uri="{FF2B5EF4-FFF2-40B4-BE49-F238E27FC236}">
                <a16:creationId xmlns:a16="http://schemas.microsoft.com/office/drawing/2014/main" id="{179F72B7-91E9-4269-AFC6-6A96F9121BB2}"/>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07559" y="4429499"/>
            <a:ext cx="2988485" cy="2988485"/>
          </a:xfrm>
          <a:prstGeom prst="rect">
            <a:avLst/>
          </a:prstGeom>
        </p:spPr>
      </p:pic>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b="0" kern="1200" cap="all" dirty="0" err="1">
                <a:latin typeface="+mj-lt"/>
                <a:ea typeface="+mj-ea"/>
                <a:cs typeface="+mj-cs"/>
              </a:rPr>
              <a:t>Powerpoint</a:t>
            </a:r>
            <a:endParaRPr lang="en-US" b="0" kern="1200" cap="all" dirty="0">
              <a:latin typeface="+mj-lt"/>
              <a:ea typeface="+mj-ea"/>
              <a:cs typeface="+mj-cs"/>
            </a:endParaRPr>
          </a:p>
        </p:txBody>
      </p:sp>
      <p:sp>
        <p:nvSpPr>
          <p:cNvPr id="36" name="Rechteck 35">
            <a:extLst>
              <a:ext uri="{FF2B5EF4-FFF2-40B4-BE49-F238E27FC236}">
                <a16:creationId xmlns:a16="http://schemas.microsoft.com/office/drawing/2014/main" id="{23F7F776-4879-495E-B4BF-2147B731D371}"/>
              </a:ext>
            </a:extLst>
          </p:cNvPr>
          <p:cNvSpPr/>
          <p:nvPr/>
        </p:nvSpPr>
        <p:spPr>
          <a:xfrm>
            <a:off x="1039099" y="1304943"/>
            <a:ext cx="10113801" cy="1360499"/>
          </a:xfrm>
          <a:prstGeom prst="rect">
            <a:avLst/>
          </a:prstGeom>
        </p:spPr>
        <p:style>
          <a:lnRef idx="0">
            <a:schemeClr val="accent1">
              <a:alpha val="0"/>
              <a:hueOff val="0"/>
              <a:satOff val="0"/>
              <a:lumOff val="0"/>
              <a:alphaOff val="0"/>
            </a:schemeClr>
          </a:lnRef>
          <a:fillRef idx="0">
            <a:schemeClr val="accent1">
              <a:alpha val="0"/>
              <a:hueOff val="0"/>
              <a:satOff val="0"/>
              <a:lumOff val="0"/>
              <a:alphaOff val="0"/>
            </a:schemeClr>
          </a:fillRef>
          <a:effectRef idx="0">
            <a:schemeClr val="accent1">
              <a:alpha val="0"/>
              <a:hueOff val="0"/>
              <a:satOff val="0"/>
              <a:lumOff val="0"/>
              <a:alphaOff val="0"/>
            </a:schemeClr>
          </a:effectRef>
          <a:fontRef idx="minor">
            <a:schemeClr val="accent1">
              <a:hueOff val="0"/>
              <a:satOff val="0"/>
              <a:lumOff val="0"/>
              <a:alphaOff val="0"/>
            </a:schemeClr>
          </a:fontRef>
        </p:style>
      </p:sp>
      <p:pic>
        <p:nvPicPr>
          <p:cNvPr id="38" name="Grafik 37" descr="Illustrator">
            <a:extLst>
              <a:ext uri="{FF2B5EF4-FFF2-40B4-BE49-F238E27FC236}">
                <a16:creationId xmlns:a16="http://schemas.microsoft.com/office/drawing/2014/main" id="{71A21485-2D59-4D3E-948E-8BBBA9C72753}"/>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p:blipFill>
        <p:spPr>
          <a:xfrm>
            <a:off x="5887143" y="2296748"/>
            <a:ext cx="914400" cy="914400"/>
          </a:xfrm>
          <a:prstGeom prst="rect">
            <a:avLst/>
          </a:prstGeom>
        </p:spPr>
      </p:pic>
      <p:pic>
        <p:nvPicPr>
          <p:cNvPr id="40" name="Grafik 39" descr="Receiver">
            <a:extLst>
              <a:ext uri="{FF2B5EF4-FFF2-40B4-BE49-F238E27FC236}">
                <a16:creationId xmlns:a16="http://schemas.microsoft.com/office/drawing/2014/main" id="{830C20CB-5D70-4BFD-A72D-1B42369528F0}"/>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7194578" y="2129953"/>
            <a:ext cx="914400" cy="914400"/>
          </a:xfrm>
          <a:prstGeom prst="rect">
            <a:avLst/>
          </a:prstGeom>
        </p:spPr>
      </p:pic>
      <p:pic>
        <p:nvPicPr>
          <p:cNvPr id="42" name="Grafik 41" descr="Lehrer">
            <a:extLst>
              <a:ext uri="{FF2B5EF4-FFF2-40B4-BE49-F238E27FC236}">
                <a16:creationId xmlns:a16="http://schemas.microsoft.com/office/drawing/2014/main" id="{E413DF4C-7567-42A0-8F5B-C42669901F4E}"/>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p:blipFill>
        <p:spPr>
          <a:xfrm>
            <a:off x="8913493" y="2296748"/>
            <a:ext cx="914400" cy="914400"/>
          </a:xfrm>
          <a:prstGeom prst="rect">
            <a:avLst/>
          </a:prstGeom>
        </p:spPr>
      </p:pic>
      <p:pic>
        <p:nvPicPr>
          <p:cNvPr id="44" name="Grafik 43" descr="Gruppe von Männern">
            <a:extLst>
              <a:ext uri="{FF2B5EF4-FFF2-40B4-BE49-F238E27FC236}">
                <a16:creationId xmlns:a16="http://schemas.microsoft.com/office/drawing/2014/main" id="{879A47C4-565D-4D8A-A9DC-39A3337D62F2}"/>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rcRect/>
          <a:stretch/>
        </p:blipFill>
        <p:spPr>
          <a:xfrm>
            <a:off x="2830313" y="2279146"/>
            <a:ext cx="914400" cy="914400"/>
          </a:xfrm>
          <a:prstGeom prst="rect">
            <a:avLst/>
          </a:prstGeom>
        </p:spPr>
      </p:pic>
      <p:sp>
        <p:nvSpPr>
          <p:cNvPr id="48" name="Textfeld 47">
            <a:extLst>
              <a:ext uri="{FF2B5EF4-FFF2-40B4-BE49-F238E27FC236}">
                <a16:creationId xmlns:a16="http://schemas.microsoft.com/office/drawing/2014/main" id="{FA435C7F-6077-43A4-B484-89BA33A08BDD}"/>
              </a:ext>
            </a:extLst>
          </p:cNvPr>
          <p:cNvSpPr txBox="1"/>
          <p:nvPr/>
        </p:nvSpPr>
        <p:spPr>
          <a:xfrm>
            <a:off x="4997428" y="4733589"/>
            <a:ext cx="2628901" cy="1066382"/>
          </a:xfrm>
          <a:prstGeom prst="rect">
            <a:avLst/>
          </a:prstGeom>
          <a:noFill/>
        </p:spPr>
        <p:txBody>
          <a:bodyPr wrap="square">
            <a:spAutoFit/>
          </a:bodyPr>
          <a:lstStyle/>
          <a:p>
            <a:pPr algn="ctr">
              <a:lnSpc>
                <a:spcPct val="107000"/>
              </a:lnSpc>
              <a:spcAft>
                <a:spcPts val="800"/>
              </a:spcAft>
            </a:pPr>
            <a:r>
              <a:rPr lang="de-DE" sz="1200" dirty="0">
                <a:solidFill>
                  <a:srgbClr val="EF903D"/>
                </a:solidFill>
                <a:effectLst/>
                <a:ea typeface="Calibri" panose="020F0502020204030204" pitchFamily="34" charset="0"/>
                <a:cs typeface="Times New Roman" panose="02020603050405020304" pitchFamily="18" charset="0"/>
              </a:rPr>
              <a:t>Mit Vorlagen zeigen Sie Ihren eigenen Stil und Ihr Können und sparen auch noch Zeit. Durchsuchen Sie die PowerPoint-Vorlagen in über 40 Kategorien.</a:t>
            </a:r>
            <a:endParaRPr lang="de-AT" sz="1200" dirty="0">
              <a:solidFill>
                <a:srgbClr val="EF903D"/>
              </a:solidFill>
              <a:effectLst/>
              <a:ea typeface="Calibri" panose="020F0502020204030204" pitchFamily="34" charset="0"/>
              <a:cs typeface="Times New Roman" panose="02020603050405020304" pitchFamily="18" charset="0"/>
            </a:endParaRPr>
          </a:p>
        </p:txBody>
      </p:sp>
      <p:sp>
        <p:nvSpPr>
          <p:cNvPr id="46" name="Textfeld 45">
            <a:extLst>
              <a:ext uri="{FF2B5EF4-FFF2-40B4-BE49-F238E27FC236}">
                <a16:creationId xmlns:a16="http://schemas.microsoft.com/office/drawing/2014/main" id="{7CEB50DB-2CF5-4326-930B-8E7183315AB2}"/>
              </a:ext>
            </a:extLst>
          </p:cNvPr>
          <p:cNvSpPr txBox="1"/>
          <p:nvPr/>
        </p:nvSpPr>
        <p:spPr>
          <a:xfrm>
            <a:off x="1949940" y="4733589"/>
            <a:ext cx="2615733" cy="868764"/>
          </a:xfrm>
          <a:prstGeom prst="rect">
            <a:avLst/>
          </a:prstGeom>
          <a:noFill/>
        </p:spPr>
        <p:txBody>
          <a:bodyPr wrap="square">
            <a:spAutoFit/>
          </a:bodyPr>
          <a:lstStyle/>
          <a:p>
            <a:pPr algn="ctr">
              <a:lnSpc>
                <a:spcPct val="107000"/>
              </a:lnSpc>
              <a:spcAft>
                <a:spcPts val="800"/>
              </a:spcAft>
            </a:pPr>
            <a:r>
              <a:rPr lang="de-DE" sz="1200" dirty="0">
                <a:solidFill>
                  <a:srgbClr val="EF903D"/>
                </a:solidFill>
                <a:effectLst/>
                <a:ea typeface="Calibri" panose="020F0502020204030204" pitchFamily="34" charset="0"/>
                <a:cs typeface="Times New Roman" panose="02020603050405020304" pitchFamily="18" charset="0"/>
              </a:rPr>
              <a:t>Kombinieren Sie beliebte Office-Funktionen mit der gemeinsamen Echtzeit-Dokumenterstellung im Browser.</a:t>
            </a:r>
            <a:endParaRPr lang="de-AT" sz="1200" dirty="0">
              <a:solidFill>
                <a:srgbClr val="EF903D"/>
              </a:solidFill>
              <a:effectLst/>
              <a:ea typeface="Calibri" panose="020F0502020204030204" pitchFamily="34" charset="0"/>
              <a:cs typeface="Times New Roman" panose="02020603050405020304" pitchFamily="18" charset="0"/>
            </a:endParaRPr>
          </a:p>
        </p:txBody>
      </p:sp>
      <p:sp>
        <p:nvSpPr>
          <p:cNvPr id="47" name="Textfeld 46">
            <a:extLst>
              <a:ext uri="{FF2B5EF4-FFF2-40B4-BE49-F238E27FC236}">
                <a16:creationId xmlns:a16="http://schemas.microsoft.com/office/drawing/2014/main" id="{5A9D7589-2D78-4DA0-A40C-FE0E461F2A14}"/>
              </a:ext>
            </a:extLst>
          </p:cNvPr>
          <p:cNvSpPr txBox="1"/>
          <p:nvPr/>
        </p:nvSpPr>
        <p:spPr>
          <a:xfrm>
            <a:off x="8101963" y="4733589"/>
            <a:ext cx="2628901" cy="1066382"/>
          </a:xfrm>
          <a:prstGeom prst="rect">
            <a:avLst/>
          </a:prstGeom>
          <a:noFill/>
        </p:spPr>
        <p:txBody>
          <a:bodyPr wrap="square">
            <a:spAutoFit/>
          </a:bodyPr>
          <a:lstStyle/>
          <a:p>
            <a:pPr algn="ctr">
              <a:lnSpc>
                <a:spcPct val="107000"/>
              </a:lnSpc>
              <a:spcAft>
                <a:spcPts val="800"/>
              </a:spcAft>
            </a:pPr>
            <a:r>
              <a:rPr lang="de-DE" sz="1200" dirty="0">
                <a:solidFill>
                  <a:srgbClr val="EF903D"/>
                </a:solidFill>
                <a:effectLst/>
                <a:ea typeface="Calibri" panose="020F0502020204030204" pitchFamily="34" charset="0"/>
                <a:cs typeface="Times New Roman" panose="02020603050405020304" pitchFamily="18" charset="0"/>
              </a:rPr>
              <a:t>Entdecken Sie Neuerungen und bewährte Tipps und Tricks von Experten, die Ihnen dabei helfen, Präsentationen im professionellen Look zu erstellen.</a:t>
            </a:r>
            <a:endParaRPr lang="de-AT" sz="1200" dirty="0">
              <a:solidFill>
                <a:srgbClr val="EF903D"/>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47391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b="0" kern="1200" cap="all" dirty="0" err="1">
                <a:latin typeface="+mj-lt"/>
                <a:ea typeface="+mj-ea"/>
                <a:cs typeface="+mj-cs"/>
              </a:rPr>
              <a:t>sharepoint</a:t>
            </a:r>
            <a:endParaRPr lang="en-US" b="0" kern="1200" cap="all" dirty="0">
              <a:latin typeface="+mj-lt"/>
              <a:ea typeface="+mj-ea"/>
              <a:cs typeface="+mj-cs"/>
            </a:endParaRPr>
          </a:p>
        </p:txBody>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pic>
        <p:nvPicPr>
          <p:cNvPr id="5" name="Grafik 4" descr="Netzwerk">
            <a:extLst>
              <a:ext uri="{FF2B5EF4-FFF2-40B4-BE49-F238E27FC236}">
                <a16:creationId xmlns:a16="http://schemas.microsoft.com/office/drawing/2014/main" id="{D4647A98-A9A4-4982-A1BF-01CF0667C75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1142266">
            <a:off x="9767704" y="-1052497"/>
            <a:ext cx="3019395" cy="3019395"/>
          </a:xfrm>
          <a:prstGeom prst="rect">
            <a:avLst/>
          </a:prstGeom>
        </p:spPr>
      </p:pic>
      <p:pic>
        <p:nvPicPr>
          <p:cNvPr id="7" name="Grafik 6" descr="Netzwerk">
            <a:extLst>
              <a:ext uri="{FF2B5EF4-FFF2-40B4-BE49-F238E27FC236}">
                <a16:creationId xmlns:a16="http://schemas.microsoft.com/office/drawing/2014/main" id="{A2276855-7F18-486E-9F52-AF44C6FC98F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7559" y="4429499"/>
            <a:ext cx="2988485" cy="2988485"/>
          </a:xfrm>
          <a:prstGeom prst="rect">
            <a:avLst/>
          </a:prstGeom>
        </p:spPr>
      </p:pic>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6309003" cy="1013800"/>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a:solidFill>
                  <a:schemeClr val="tx2"/>
                </a:solidFill>
              </a:rPr>
              <a:t>Microsoft 365 </a:t>
            </a:r>
            <a:r>
              <a:rPr lang="de-DE" sz="1800" dirty="0" err="1">
                <a:solidFill>
                  <a:schemeClr val="tx2"/>
                </a:solidFill>
              </a:rPr>
              <a:t>produkte</a:t>
            </a:r>
            <a:endParaRPr lang="de-DE" sz="1800" dirty="0">
              <a:solidFill>
                <a:schemeClr val="tx2"/>
              </a:solidFill>
            </a:endParaRPr>
          </a:p>
        </p:txBody>
      </p:sp>
      <p:graphicFrame>
        <p:nvGraphicFramePr>
          <p:cNvPr id="3" name="Diagramm 5">
            <a:extLst>
              <a:ext uri="{FF2B5EF4-FFF2-40B4-BE49-F238E27FC236}">
                <a16:creationId xmlns:a16="http://schemas.microsoft.com/office/drawing/2014/main" id="{6F9193E8-8BB5-4595-B19B-D259EF15D54D}"/>
              </a:ext>
            </a:extLst>
          </p:cNvPr>
          <p:cNvGraphicFramePr/>
          <p:nvPr>
            <p:extLst>
              <p:ext uri="{D42A27DB-BD31-4B8C-83A1-F6EECF244321}">
                <p14:modId xmlns:p14="http://schemas.microsoft.com/office/powerpoint/2010/main" val="3859828972"/>
              </p:ext>
            </p:extLst>
          </p:nvPr>
        </p:nvGraphicFramePr>
        <p:xfrm>
          <a:off x="637569" y="1292997"/>
          <a:ext cx="10271235" cy="492185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pic>
        <p:nvPicPr>
          <p:cNvPr id="16" name="Grafik 4" descr="Ein Bild, das Propeller, Uhr enthält.&#10;&#10;Beschreibung automatisch generiert.">
            <a:extLst>
              <a:ext uri="{FF2B5EF4-FFF2-40B4-BE49-F238E27FC236}">
                <a16:creationId xmlns:a16="http://schemas.microsoft.com/office/drawing/2014/main" id="{DA9BC9BA-601E-49B0-943E-0A6FB1F92230}"/>
              </a:ext>
            </a:extLst>
          </p:cNvPr>
          <p:cNvPicPr>
            <a:picLocks noChangeAspect="1"/>
          </p:cNvPicPr>
          <p:nvPr/>
        </p:nvPicPr>
        <p:blipFill rotWithShape="1">
          <a:blip r:embed="rId10"/>
          <a:srcRect l="3291" t="16849" r="6486" b="1716"/>
          <a:stretch/>
        </p:blipFill>
        <p:spPr>
          <a:xfrm>
            <a:off x="11296057" y="6272268"/>
            <a:ext cx="604112" cy="339916"/>
          </a:xfrm>
          <a:prstGeom prst="rect">
            <a:avLst/>
          </a:prstGeom>
        </p:spPr>
      </p:pic>
      <p:pic>
        <p:nvPicPr>
          <p:cNvPr id="15" name="Grafik 14" descr="Benutzernetzwerk">
            <a:extLst>
              <a:ext uri="{FF2B5EF4-FFF2-40B4-BE49-F238E27FC236}">
                <a16:creationId xmlns:a16="http://schemas.microsoft.com/office/drawing/2014/main" id="{20EEC09D-041D-4452-B8BF-F924837281B2}"/>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p:blipFill>
        <p:spPr>
          <a:xfrm>
            <a:off x="1299257" y="1582256"/>
            <a:ext cx="914400" cy="914400"/>
          </a:xfrm>
          <a:prstGeom prst="rect">
            <a:avLst/>
          </a:prstGeom>
        </p:spPr>
      </p:pic>
      <p:pic>
        <p:nvPicPr>
          <p:cNvPr id="23" name="Grafik 22" descr="Lehrer">
            <a:extLst>
              <a:ext uri="{FF2B5EF4-FFF2-40B4-BE49-F238E27FC236}">
                <a16:creationId xmlns:a16="http://schemas.microsoft.com/office/drawing/2014/main" id="{2BA6D07E-779E-412C-BB42-7F1711E46FC9}"/>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5931977" y="4942837"/>
            <a:ext cx="796068" cy="796068"/>
          </a:xfrm>
          <a:prstGeom prst="rect">
            <a:avLst/>
          </a:prstGeom>
        </p:spPr>
      </p:pic>
      <p:pic>
        <p:nvPicPr>
          <p:cNvPr id="25" name="Grafik 24" descr="Radiomikrofon">
            <a:extLst>
              <a:ext uri="{FF2B5EF4-FFF2-40B4-BE49-F238E27FC236}">
                <a16:creationId xmlns:a16="http://schemas.microsoft.com/office/drawing/2014/main" id="{B9D8737F-17D2-499B-B9E7-56B0FBF28356}"/>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p:blipFill>
        <p:spPr>
          <a:xfrm>
            <a:off x="5986133" y="3360748"/>
            <a:ext cx="742447" cy="742447"/>
          </a:xfrm>
          <a:prstGeom prst="rect">
            <a:avLst/>
          </a:prstGeom>
        </p:spPr>
      </p:pic>
      <p:pic>
        <p:nvPicPr>
          <p:cNvPr id="27" name="Grafik 26" descr="Webdesign">
            <a:extLst>
              <a:ext uri="{FF2B5EF4-FFF2-40B4-BE49-F238E27FC236}">
                <a16:creationId xmlns:a16="http://schemas.microsoft.com/office/drawing/2014/main" id="{8C02BCC6-1410-494C-85EE-1BA6B7B4377B}"/>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rcRect/>
          <a:stretch/>
        </p:blipFill>
        <p:spPr>
          <a:xfrm>
            <a:off x="5907527" y="1646965"/>
            <a:ext cx="849691" cy="849691"/>
          </a:xfrm>
          <a:prstGeom prst="rect">
            <a:avLst/>
          </a:prstGeom>
        </p:spPr>
      </p:pic>
      <p:pic>
        <p:nvPicPr>
          <p:cNvPr id="29" name="Grafik 28" descr="Schneller Vorlauf">
            <a:extLst>
              <a:ext uri="{FF2B5EF4-FFF2-40B4-BE49-F238E27FC236}">
                <a16:creationId xmlns:a16="http://schemas.microsoft.com/office/drawing/2014/main" id="{5CC71369-9A13-4B0C-9FA4-945B49C29AB5}"/>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rcRect/>
          <a:stretch/>
        </p:blipFill>
        <p:spPr>
          <a:xfrm>
            <a:off x="1386727" y="4975162"/>
            <a:ext cx="761220" cy="761220"/>
          </a:xfrm>
          <a:prstGeom prst="rect">
            <a:avLst/>
          </a:prstGeom>
        </p:spPr>
      </p:pic>
      <p:pic>
        <p:nvPicPr>
          <p:cNvPr id="31" name="Grafik 30" descr="Cloudcomputing">
            <a:extLst>
              <a:ext uri="{FF2B5EF4-FFF2-40B4-BE49-F238E27FC236}">
                <a16:creationId xmlns:a16="http://schemas.microsoft.com/office/drawing/2014/main" id="{072F1A59-D81C-472D-886E-1DDEEB4FC419}"/>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rcRect/>
          <a:stretch/>
        </p:blipFill>
        <p:spPr>
          <a:xfrm>
            <a:off x="1373713" y="3277267"/>
            <a:ext cx="827004" cy="827004"/>
          </a:xfrm>
          <a:prstGeom prst="rect">
            <a:avLst/>
          </a:prstGeom>
        </p:spPr>
      </p:pic>
    </p:spTree>
    <p:extLst>
      <p:ext uri="{BB962C8B-B14F-4D97-AF65-F5344CB8AC3E}">
        <p14:creationId xmlns:p14="http://schemas.microsoft.com/office/powerpoint/2010/main" val="1917032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3" name="Grafik 2" descr="Netzwerk">
            <a:extLst>
              <a:ext uri="{FF2B5EF4-FFF2-40B4-BE49-F238E27FC236}">
                <a16:creationId xmlns:a16="http://schemas.microsoft.com/office/drawing/2014/main" id="{BD0CF41A-D17B-4880-814B-E880DDE4637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1142266">
            <a:off x="9767704" y="-1052497"/>
            <a:ext cx="3019395" cy="3019395"/>
          </a:xfrm>
          <a:prstGeom prst="rect">
            <a:avLst/>
          </a:prstGeom>
        </p:spPr>
      </p:pic>
      <p:pic>
        <p:nvPicPr>
          <p:cNvPr id="7" name="Grafik 6" descr="Netzwerk">
            <a:extLst>
              <a:ext uri="{FF2B5EF4-FFF2-40B4-BE49-F238E27FC236}">
                <a16:creationId xmlns:a16="http://schemas.microsoft.com/office/drawing/2014/main" id="{4C1A032C-0B3E-428A-A7C0-4F84BED12EB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7559" y="4429499"/>
            <a:ext cx="2988485" cy="2988485"/>
          </a:xfrm>
          <a:prstGeom prst="rect">
            <a:avLst/>
          </a:prstGeom>
        </p:spPr>
      </p:pic>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b="0" kern="1200" cap="all" dirty="0">
                <a:latin typeface="+mj-lt"/>
                <a:ea typeface="+mj-ea"/>
                <a:cs typeface="+mj-cs"/>
              </a:rPr>
              <a:t>word</a:t>
            </a:r>
          </a:p>
        </p:txBody>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6309003" cy="1013800"/>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a:solidFill>
                  <a:schemeClr val="tx2"/>
                </a:solidFill>
              </a:rPr>
              <a:t>Microsoft 365 Produkte</a:t>
            </a:r>
          </a:p>
        </p:txBody>
      </p:sp>
      <p:pic>
        <p:nvPicPr>
          <p:cNvPr id="16" name="Grafik 4" descr="Ein Bild, das Propeller, Uhr enthält.&#10;&#10;Beschreibung automatisch generiert.">
            <a:extLst>
              <a:ext uri="{FF2B5EF4-FFF2-40B4-BE49-F238E27FC236}">
                <a16:creationId xmlns:a16="http://schemas.microsoft.com/office/drawing/2014/main" id="{DA9BC9BA-601E-49B0-943E-0A6FB1F92230}"/>
              </a:ext>
            </a:extLst>
          </p:cNvPr>
          <p:cNvPicPr>
            <a:picLocks noChangeAspect="1"/>
          </p:cNvPicPr>
          <p:nvPr/>
        </p:nvPicPr>
        <p:blipFill rotWithShape="1">
          <a:blip r:embed="rId5"/>
          <a:srcRect l="3291" t="16849" r="6486" b="1716"/>
          <a:stretch/>
        </p:blipFill>
        <p:spPr>
          <a:xfrm>
            <a:off x="11296058" y="6272268"/>
            <a:ext cx="491690" cy="276660"/>
          </a:xfrm>
          <a:prstGeom prst="rect">
            <a:avLst/>
          </a:prstGeom>
        </p:spPr>
      </p:pic>
      <p:pic>
        <p:nvPicPr>
          <p:cNvPr id="19" name="Grafik 18" descr="Ein Bild, das Zeichnung enthält.&#10;&#10;Automatisch generierte Beschreibung">
            <a:extLst>
              <a:ext uri="{FF2B5EF4-FFF2-40B4-BE49-F238E27FC236}">
                <a16:creationId xmlns:a16="http://schemas.microsoft.com/office/drawing/2014/main" id="{A0C517A4-C60E-4957-AB37-2F0BCA4D99B5}"/>
              </a:ext>
            </a:extLst>
          </p:cNvPr>
          <p:cNvPicPr>
            <a:picLocks noChangeAspect="1"/>
          </p:cNvPicPr>
          <p:nvPr/>
        </p:nvPicPr>
        <p:blipFill>
          <a:blip r:embed="rId6">
            <a:biLevel thresh="50000"/>
            <a:extLst>
              <a:ext uri="{28A0092B-C50C-407E-A947-70E740481C1C}">
                <a14:useLocalDpi xmlns:a14="http://schemas.microsoft.com/office/drawing/2010/main" val="0"/>
              </a:ext>
            </a:extLst>
          </a:blip>
          <a:stretch>
            <a:fillRect/>
          </a:stretch>
        </p:blipFill>
        <p:spPr>
          <a:xfrm>
            <a:off x="9163202" y="4598179"/>
            <a:ext cx="802413" cy="802413"/>
          </a:xfrm>
          <a:prstGeom prst="rect">
            <a:avLst/>
          </a:prstGeom>
        </p:spPr>
      </p:pic>
      <p:graphicFrame>
        <p:nvGraphicFramePr>
          <p:cNvPr id="8" name="Diagramm 5">
            <a:extLst>
              <a:ext uri="{FF2B5EF4-FFF2-40B4-BE49-F238E27FC236}">
                <a16:creationId xmlns:a16="http://schemas.microsoft.com/office/drawing/2014/main" id="{9A3D61E4-6BA6-427C-80FA-136F7E2E2362}"/>
              </a:ext>
            </a:extLst>
          </p:cNvPr>
          <p:cNvGraphicFramePr/>
          <p:nvPr>
            <p:extLst>
              <p:ext uri="{D42A27DB-BD31-4B8C-83A1-F6EECF244321}">
                <p14:modId xmlns:p14="http://schemas.microsoft.com/office/powerpoint/2010/main" val="863896635"/>
              </p:ext>
            </p:extLst>
          </p:nvPr>
        </p:nvGraphicFramePr>
        <p:xfrm>
          <a:off x="152944" y="1295526"/>
          <a:ext cx="11722234" cy="402531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Diagramm 5">
            <a:extLst>
              <a:ext uri="{FF2B5EF4-FFF2-40B4-BE49-F238E27FC236}">
                <a16:creationId xmlns:a16="http://schemas.microsoft.com/office/drawing/2014/main" id="{89C5B7EE-F17D-4BFB-8669-BC1CB6C5EAD5}"/>
              </a:ext>
            </a:extLst>
          </p:cNvPr>
          <p:cNvGraphicFramePr/>
          <p:nvPr>
            <p:extLst>
              <p:ext uri="{D42A27DB-BD31-4B8C-83A1-F6EECF244321}">
                <p14:modId xmlns:p14="http://schemas.microsoft.com/office/powerpoint/2010/main" val="74215847"/>
              </p:ext>
            </p:extLst>
          </p:nvPr>
        </p:nvGraphicFramePr>
        <p:xfrm>
          <a:off x="152944" y="2683418"/>
          <a:ext cx="11722234" cy="4025313"/>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0" name="Diagramm 5">
            <a:extLst>
              <a:ext uri="{FF2B5EF4-FFF2-40B4-BE49-F238E27FC236}">
                <a16:creationId xmlns:a16="http://schemas.microsoft.com/office/drawing/2014/main" id="{E03B4C4F-A38F-4C75-903A-FBEC675A1E67}"/>
              </a:ext>
            </a:extLst>
          </p:cNvPr>
          <p:cNvGraphicFramePr/>
          <p:nvPr>
            <p:extLst>
              <p:ext uri="{D42A27DB-BD31-4B8C-83A1-F6EECF244321}">
                <p14:modId xmlns:p14="http://schemas.microsoft.com/office/powerpoint/2010/main" val="43373985"/>
              </p:ext>
            </p:extLst>
          </p:nvPr>
        </p:nvGraphicFramePr>
        <p:xfrm>
          <a:off x="152944" y="4033045"/>
          <a:ext cx="11722234" cy="4025313"/>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pic>
        <p:nvPicPr>
          <p:cNvPr id="11" name="Graphic 54" descr="Browserfenster">
            <a:extLst>
              <a:ext uri="{FF2B5EF4-FFF2-40B4-BE49-F238E27FC236}">
                <a16:creationId xmlns:a16="http://schemas.microsoft.com/office/drawing/2014/main" id="{1DA29455-DC28-47F9-9C9C-6654ACE5373F}"/>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rcRect/>
          <a:stretch/>
        </p:blipFill>
        <p:spPr>
          <a:xfrm>
            <a:off x="2516257" y="1754285"/>
            <a:ext cx="488906" cy="488906"/>
          </a:xfrm>
          <a:prstGeom prst="rect">
            <a:avLst/>
          </a:prstGeom>
        </p:spPr>
      </p:pic>
      <p:pic>
        <p:nvPicPr>
          <p:cNvPr id="13" name="Graphic 54" descr="Chat">
            <a:extLst>
              <a:ext uri="{FF2B5EF4-FFF2-40B4-BE49-F238E27FC236}">
                <a16:creationId xmlns:a16="http://schemas.microsoft.com/office/drawing/2014/main" id="{94DC8005-BD35-4FEC-AF8E-ECBDA076973A}"/>
              </a:ext>
            </a:extLst>
          </p:cNvPr>
          <p:cNvPicPr>
            <a:picLocks noChangeAspect="1"/>
          </p:cNvPicPr>
          <p:nvPr/>
        </p:nvPicPr>
        <p:blipFill>
          <a:blip r:embed="rId24">
            <a:extLst>
              <a:ext uri="{28A0092B-C50C-407E-A947-70E740481C1C}">
                <a14:useLocalDpi xmlns:a14="http://schemas.microsoft.com/office/drawing/2010/main" val="0"/>
              </a:ext>
              <a:ext uri="{96DAC541-7B7A-43D3-8B79-37D633B846F1}">
                <asvg:svgBlip xmlns:asvg="http://schemas.microsoft.com/office/drawing/2016/SVG/main" r:embed="rId25"/>
              </a:ext>
            </a:extLst>
          </a:blip>
          <a:srcRect/>
          <a:stretch/>
        </p:blipFill>
        <p:spPr>
          <a:xfrm>
            <a:off x="2516257" y="3152400"/>
            <a:ext cx="489848" cy="489848"/>
          </a:xfrm>
          <a:prstGeom prst="rect">
            <a:avLst/>
          </a:prstGeom>
        </p:spPr>
      </p:pic>
      <p:pic>
        <p:nvPicPr>
          <p:cNvPr id="15" name="Graphic 54" descr="3D-Gläser">
            <a:extLst>
              <a:ext uri="{FF2B5EF4-FFF2-40B4-BE49-F238E27FC236}">
                <a16:creationId xmlns:a16="http://schemas.microsoft.com/office/drawing/2014/main" id="{160ABD79-A838-430C-AB8F-347FC3C4039B}"/>
              </a:ext>
            </a:extLst>
          </p:cNvPr>
          <p:cNvPicPr>
            <a:picLocks noChangeAspect="1"/>
          </p:cNvPicPr>
          <p:nvPr/>
        </p:nvPicPr>
        <p:blipFill>
          <a:blip r:embed="rId26">
            <a:extLst>
              <a:ext uri="{28A0092B-C50C-407E-A947-70E740481C1C}">
                <a14:useLocalDpi xmlns:a14="http://schemas.microsoft.com/office/drawing/2010/main" val="0"/>
              </a:ext>
              <a:ext uri="{96DAC541-7B7A-43D3-8B79-37D633B846F1}">
                <asvg:svgBlip xmlns:asvg="http://schemas.microsoft.com/office/drawing/2016/SVG/main" r:embed="rId27"/>
              </a:ext>
            </a:extLst>
          </a:blip>
          <a:srcRect/>
          <a:stretch/>
        </p:blipFill>
        <p:spPr>
          <a:xfrm>
            <a:off x="2531086" y="4501690"/>
            <a:ext cx="488906" cy="488906"/>
          </a:xfrm>
          <a:prstGeom prst="rect">
            <a:avLst/>
          </a:prstGeom>
        </p:spPr>
      </p:pic>
    </p:spTree>
    <p:extLst>
      <p:ext uri="{BB962C8B-B14F-4D97-AF65-F5344CB8AC3E}">
        <p14:creationId xmlns:p14="http://schemas.microsoft.com/office/powerpoint/2010/main" val="4039656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3" name="Grafik 2" descr="Netzwerk">
            <a:extLst>
              <a:ext uri="{FF2B5EF4-FFF2-40B4-BE49-F238E27FC236}">
                <a16:creationId xmlns:a16="http://schemas.microsoft.com/office/drawing/2014/main" id="{BD0CF41A-D17B-4880-814B-E880DDE4637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1142266">
            <a:off x="9767704" y="-1052497"/>
            <a:ext cx="3019395" cy="3019395"/>
          </a:xfrm>
          <a:prstGeom prst="rect">
            <a:avLst/>
          </a:prstGeom>
        </p:spPr>
      </p:pic>
      <p:pic>
        <p:nvPicPr>
          <p:cNvPr id="7" name="Grafik 6" descr="Netzwerk">
            <a:extLst>
              <a:ext uri="{FF2B5EF4-FFF2-40B4-BE49-F238E27FC236}">
                <a16:creationId xmlns:a16="http://schemas.microsoft.com/office/drawing/2014/main" id="{4C1A032C-0B3E-428A-A7C0-4F84BED12EB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7559" y="4429499"/>
            <a:ext cx="2988485" cy="2988485"/>
          </a:xfrm>
          <a:prstGeom prst="rect">
            <a:avLst/>
          </a:prstGeom>
        </p:spPr>
      </p:pic>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b="0" kern="1200" cap="all" dirty="0">
                <a:latin typeface="+mj-lt"/>
                <a:ea typeface="+mj-ea"/>
                <a:cs typeface="+mj-cs"/>
              </a:rPr>
              <a:t>word</a:t>
            </a:r>
          </a:p>
        </p:txBody>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6309003" cy="1013800"/>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a:solidFill>
                  <a:schemeClr val="tx2"/>
                </a:solidFill>
              </a:rPr>
              <a:t>Microsoft 365 Produkte</a:t>
            </a:r>
          </a:p>
        </p:txBody>
      </p:sp>
      <p:pic>
        <p:nvPicPr>
          <p:cNvPr id="16" name="Grafik 4" descr="Ein Bild, das Propeller, Uhr enthält.&#10;&#10;Beschreibung automatisch generiert.">
            <a:extLst>
              <a:ext uri="{FF2B5EF4-FFF2-40B4-BE49-F238E27FC236}">
                <a16:creationId xmlns:a16="http://schemas.microsoft.com/office/drawing/2014/main" id="{DA9BC9BA-601E-49B0-943E-0A6FB1F92230}"/>
              </a:ext>
            </a:extLst>
          </p:cNvPr>
          <p:cNvPicPr>
            <a:picLocks noChangeAspect="1"/>
          </p:cNvPicPr>
          <p:nvPr/>
        </p:nvPicPr>
        <p:blipFill rotWithShape="1">
          <a:blip r:embed="rId5"/>
          <a:srcRect l="3291" t="16849" r="6486" b="1716"/>
          <a:stretch/>
        </p:blipFill>
        <p:spPr>
          <a:xfrm>
            <a:off x="11296058" y="6272268"/>
            <a:ext cx="491690" cy="276660"/>
          </a:xfrm>
          <a:prstGeom prst="rect">
            <a:avLst/>
          </a:prstGeom>
        </p:spPr>
      </p:pic>
      <p:pic>
        <p:nvPicPr>
          <p:cNvPr id="19" name="Grafik 18" descr="Ein Bild, das Zeichnung enthält.&#10;&#10;Automatisch generierte Beschreibung">
            <a:extLst>
              <a:ext uri="{FF2B5EF4-FFF2-40B4-BE49-F238E27FC236}">
                <a16:creationId xmlns:a16="http://schemas.microsoft.com/office/drawing/2014/main" id="{A0C517A4-C60E-4957-AB37-2F0BCA4D99B5}"/>
              </a:ext>
            </a:extLst>
          </p:cNvPr>
          <p:cNvPicPr>
            <a:picLocks noChangeAspect="1"/>
          </p:cNvPicPr>
          <p:nvPr/>
        </p:nvPicPr>
        <p:blipFill>
          <a:blip r:embed="rId6">
            <a:biLevel thresh="50000"/>
            <a:extLst>
              <a:ext uri="{28A0092B-C50C-407E-A947-70E740481C1C}">
                <a14:useLocalDpi xmlns:a14="http://schemas.microsoft.com/office/drawing/2010/main" val="0"/>
              </a:ext>
            </a:extLst>
          </a:blip>
          <a:stretch>
            <a:fillRect/>
          </a:stretch>
        </p:blipFill>
        <p:spPr>
          <a:xfrm>
            <a:off x="9163202" y="4598179"/>
            <a:ext cx="802413" cy="802413"/>
          </a:xfrm>
          <a:prstGeom prst="rect">
            <a:avLst/>
          </a:prstGeom>
        </p:spPr>
      </p:pic>
      <p:graphicFrame>
        <p:nvGraphicFramePr>
          <p:cNvPr id="8" name="Diagramm 5">
            <a:extLst>
              <a:ext uri="{FF2B5EF4-FFF2-40B4-BE49-F238E27FC236}">
                <a16:creationId xmlns:a16="http://schemas.microsoft.com/office/drawing/2014/main" id="{9A3D61E4-6BA6-427C-80FA-136F7E2E2362}"/>
              </a:ext>
            </a:extLst>
          </p:cNvPr>
          <p:cNvGraphicFramePr/>
          <p:nvPr>
            <p:extLst>
              <p:ext uri="{D42A27DB-BD31-4B8C-83A1-F6EECF244321}">
                <p14:modId xmlns:p14="http://schemas.microsoft.com/office/powerpoint/2010/main" val="306979073"/>
              </p:ext>
            </p:extLst>
          </p:nvPr>
        </p:nvGraphicFramePr>
        <p:xfrm>
          <a:off x="152944" y="1295526"/>
          <a:ext cx="11722234" cy="402531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Diagramm 5">
            <a:extLst>
              <a:ext uri="{FF2B5EF4-FFF2-40B4-BE49-F238E27FC236}">
                <a16:creationId xmlns:a16="http://schemas.microsoft.com/office/drawing/2014/main" id="{89C5B7EE-F17D-4BFB-8669-BC1CB6C5EAD5}"/>
              </a:ext>
            </a:extLst>
          </p:cNvPr>
          <p:cNvGraphicFramePr/>
          <p:nvPr>
            <p:extLst>
              <p:ext uri="{D42A27DB-BD31-4B8C-83A1-F6EECF244321}">
                <p14:modId xmlns:p14="http://schemas.microsoft.com/office/powerpoint/2010/main" val="1252804480"/>
              </p:ext>
            </p:extLst>
          </p:nvPr>
        </p:nvGraphicFramePr>
        <p:xfrm>
          <a:off x="152944" y="2683418"/>
          <a:ext cx="11722234" cy="4025313"/>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0" name="Diagramm 5">
            <a:extLst>
              <a:ext uri="{FF2B5EF4-FFF2-40B4-BE49-F238E27FC236}">
                <a16:creationId xmlns:a16="http://schemas.microsoft.com/office/drawing/2014/main" id="{E03B4C4F-A38F-4C75-903A-FBEC675A1E67}"/>
              </a:ext>
            </a:extLst>
          </p:cNvPr>
          <p:cNvGraphicFramePr/>
          <p:nvPr>
            <p:extLst>
              <p:ext uri="{D42A27DB-BD31-4B8C-83A1-F6EECF244321}">
                <p14:modId xmlns:p14="http://schemas.microsoft.com/office/powerpoint/2010/main" val="3618499027"/>
              </p:ext>
            </p:extLst>
          </p:nvPr>
        </p:nvGraphicFramePr>
        <p:xfrm>
          <a:off x="152944" y="4033045"/>
          <a:ext cx="11722234" cy="4025313"/>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pic>
        <p:nvPicPr>
          <p:cNvPr id="5" name="Graphic 54" descr="Volumen">
            <a:extLst>
              <a:ext uri="{FF2B5EF4-FFF2-40B4-BE49-F238E27FC236}">
                <a16:creationId xmlns:a16="http://schemas.microsoft.com/office/drawing/2014/main" id="{87F195A9-3BFA-49F0-9B74-ADDEAE084BD8}"/>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rcRect/>
          <a:stretch/>
        </p:blipFill>
        <p:spPr>
          <a:xfrm>
            <a:off x="2533138" y="1749342"/>
            <a:ext cx="511568" cy="511568"/>
          </a:xfrm>
          <a:prstGeom prst="rect">
            <a:avLst/>
          </a:prstGeom>
        </p:spPr>
      </p:pic>
      <p:pic>
        <p:nvPicPr>
          <p:cNvPr id="12" name="Graphic 54" descr="Lupe">
            <a:extLst>
              <a:ext uri="{FF2B5EF4-FFF2-40B4-BE49-F238E27FC236}">
                <a16:creationId xmlns:a16="http://schemas.microsoft.com/office/drawing/2014/main" id="{FA8197D0-D15F-4BF6-A421-28F64024CF28}"/>
              </a:ext>
            </a:extLst>
          </p:cNvPr>
          <p:cNvPicPr>
            <a:picLocks noChangeAspect="1"/>
          </p:cNvPicPr>
          <p:nvPr/>
        </p:nvPicPr>
        <p:blipFill>
          <a:blip r:embed="rId24">
            <a:extLst>
              <a:ext uri="{28A0092B-C50C-407E-A947-70E740481C1C}">
                <a14:useLocalDpi xmlns:a14="http://schemas.microsoft.com/office/drawing/2010/main" val="0"/>
              </a:ext>
              <a:ext uri="{96DAC541-7B7A-43D3-8B79-37D633B846F1}">
                <asvg:svgBlip xmlns:asvg="http://schemas.microsoft.com/office/drawing/2016/SVG/main" r:embed="rId25"/>
              </a:ext>
            </a:extLst>
          </a:blip>
          <a:srcRect/>
          <a:stretch/>
        </p:blipFill>
        <p:spPr>
          <a:xfrm>
            <a:off x="2523252" y="3141758"/>
            <a:ext cx="468779" cy="468779"/>
          </a:xfrm>
          <a:prstGeom prst="rect">
            <a:avLst/>
          </a:prstGeom>
        </p:spPr>
      </p:pic>
      <p:pic>
        <p:nvPicPr>
          <p:cNvPr id="14" name="Graphic 54" descr="Marke neu">
            <a:extLst>
              <a:ext uri="{FF2B5EF4-FFF2-40B4-BE49-F238E27FC236}">
                <a16:creationId xmlns:a16="http://schemas.microsoft.com/office/drawing/2014/main" id="{050B5B8E-0605-45FC-B2A9-3D0D413E39A2}"/>
              </a:ext>
            </a:extLst>
          </p:cNvPr>
          <p:cNvPicPr>
            <a:picLocks noChangeAspect="1"/>
          </p:cNvPicPr>
          <p:nvPr/>
        </p:nvPicPr>
        <p:blipFill>
          <a:blip r:embed="rId26">
            <a:extLst>
              <a:ext uri="{28A0092B-C50C-407E-A947-70E740481C1C}">
                <a14:useLocalDpi xmlns:a14="http://schemas.microsoft.com/office/drawing/2010/main" val="0"/>
              </a:ext>
              <a:ext uri="{96DAC541-7B7A-43D3-8B79-37D633B846F1}">
                <asvg:svgBlip xmlns:asvg="http://schemas.microsoft.com/office/drawing/2016/SVG/main" r:embed="rId27"/>
              </a:ext>
            </a:extLst>
          </a:blip>
          <a:srcRect/>
          <a:stretch/>
        </p:blipFill>
        <p:spPr>
          <a:xfrm>
            <a:off x="2492382" y="4462133"/>
            <a:ext cx="552324" cy="552324"/>
          </a:xfrm>
          <a:prstGeom prst="rect">
            <a:avLst/>
          </a:prstGeom>
        </p:spPr>
      </p:pic>
    </p:spTree>
    <p:extLst>
      <p:ext uri="{BB962C8B-B14F-4D97-AF65-F5344CB8AC3E}">
        <p14:creationId xmlns:p14="http://schemas.microsoft.com/office/powerpoint/2010/main" val="187117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3" name="Grafik 2" descr="Netzwerk">
            <a:extLst>
              <a:ext uri="{FF2B5EF4-FFF2-40B4-BE49-F238E27FC236}">
                <a16:creationId xmlns:a16="http://schemas.microsoft.com/office/drawing/2014/main" id="{BD0CF41A-D17B-4880-814B-E880DDE4637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1142266">
            <a:off x="9767704" y="-1052497"/>
            <a:ext cx="3019395" cy="3019395"/>
          </a:xfrm>
          <a:prstGeom prst="rect">
            <a:avLst/>
          </a:prstGeom>
        </p:spPr>
      </p:pic>
      <p:pic>
        <p:nvPicPr>
          <p:cNvPr id="7" name="Grafik 6" descr="Netzwerk">
            <a:extLst>
              <a:ext uri="{FF2B5EF4-FFF2-40B4-BE49-F238E27FC236}">
                <a16:creationId xmlns:a16="http://schemas.microsoft.com/office/drawing/2014/main" id="{4C1A032C-0B3E-428A-A7C0-4F84BED12EB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7559" y="4429499"/>
            <a:ext cx="2988485" cy="2988485"/>
          </a:xfrm>
          <a:prstGeom prst="rect">
            <a:avLst/>
          </a:prstGeom>
        </p:spPr>
      </p:pic>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de-AT" b="0" kern="1200" cap="all" dirty="0">
                <a:latin typeface="+mj-lt"/>
                <a:ea typeface="+mj-ea"/>
                <a:cs typeface="+mj-cs"/>
              </a:rPr>
              <a:t>Ihr </a:t>
            </a:r>
            <a:r>
              <a:rPr lang="de-AT" b="0" kern="1200" cap="all" dirty="0" err="1">
                <a:latin typeface="+mj-lt"/>
                <a:ea typeface="+mj-ea"/>
                <a:cs typeface="+mj-cs"/>
              </a:rPr>
              <a:t>partner</a:t>
            </a:r>
            <a:r>
              <a:rPr lang="de-AT" b="0" kern="1200" cap="all" dirty="0">
                <a:latin typeface="+mj-lt"/>
                <a:ea typeface="+mj-ea"/>
                <a:cs typeface="+mj-cs"/>
              </a:rPr>
              <a:t> für modern </a:t>
            </a:r>
            <a:r>
              <a:rPr lang="de-AT" b="0" kern="1200" cap="all" dirty="0" err="1">
                <a:latin typeface="+mj-lt"/>
                <a:ea typeface="+mj-ea"/>
                <a:cs typeface="+mj-cs"/>
              </a:rPr>
              <a:t>work</a:t>
            </a:r>
            <a:endParaRPr lang="en-US" b="0" kern="1200" cap="all" dirty="0">
              <a:latin typeface="+mj-lt"/>
              <a:ea typeface="+mj-ea"/>
              <a:cs typeface="+mj-cs"/>
            </a:endParaRPr>
          </a:p>
        </p:txBody>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6309003" cy="1013800"/>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a:solidFill>
                  <a:schemeClr val="tx2"/>
                </a:solidFill>
              </a:rPr>
              <a:t>Microsoft 365</a:t>
            </a:r>
          </a:p>
        </p:txBody>
      </p:sp>
      <p:pic>
        <p:nvPicPr>
          <p:cNvPr id="16" name="Grafik 4" descr="Ein Bild, das Propeller, Uhr enthält.&#10;&#10;Beschreibung automatisch generiert.">
            <a:extLst>
              <a:ext uri="{FF2B5EF4-FFF2-40B4-BE49-F238E27FC236}">
                <a16:creationId xmlns:a16="http://schemas.microsoft.com/office/drawing/2014/main" id="{DA9BC9BA-601E-49B0-943E-0A6FB1F92230}"/>
              </a:ext>
            </a:extLst>
          </p:cNvPr>
          <p:cNvPicPr>
            <a:picLocks noChangeAspect="1"/>
          </p:cNvPicPr>
          <p:nvPr/>
        </p:nvPicPr>
        <p:blipFill rotWithShape="1">
          <a:blip r:embed="rId5"/>
          <a:srcRect l="3291" t="16849" r="6486" b="1716"/>
          <a:stretch/>
        </p:blipFill>
        <p:spPr>
          <a:xfrm>
            <a:off x="11296058" y="6272268"/>
            <a:ext cx="491690" cy="276660"/>
          </a:xfrm>
          <a:prstGeom prst="rect">
            <a:avLst/>
          </a:prstGeom>
        </p:spPr>
      </p:pic>
      <p:pic>
        <p:nvPicPr>
          <p:cNvPr id="19" name="Grafik 18" descr="Ein Bild, das Zeichnung enthält.&#10;&#10;Automatisch generierte Beschreibung">
            <a:extLst>
              <a:ext uri="{FF2B5EF4-FFF2-40B4-BE49-F238E27FC236}">
                <a16:creationId xmlns:a16="http://schemas.microsoft.com/office/drawing/2014/main" id="{A0C517A4-C60E-4957-AB37-2F0BCA4D99B5}"/>
              </a:ext>
            </a:extLst>
          </p:cNvPr>
          <p:cNvPicPr>
            <a:picLocks noChangeAspect="1"/>
          </p:cNvPicPr>
          <p:nvPr/>
        </p:nvPicPr>
        <p:blipFill>
          <a:blip r:embed="rId6">
            <a:biLevel thresh="50000"/>
            <a:extLst>
              <a:ext uri="{28A0092B-C50C-407E-A947-70E740481C1C}">
                <a14:useLocalDpi xmlns:a14="http://schemas.microsoft.com/office/drawing/2010/main" val="0"/>
              </a:ext>
            </a:extLst>
          </a:blip>
          <a:stretch>
            <a:fillRect/>
          </a:stretch>
        </p:blipFill>
        <p:spPr>
          <a:xfrm>
            <a:off x="9163202" y="4598179"/>
            <a:ext cx="802413" cy="802413"/>
          </a:xfrm>
          <a:prstGeom prst="rect">
            <a:avLst/>
          </a:prstGeom>
        </p:spPr>
      </p:pic>
      <p:pic>
        <p:nvPicPr>
          <p:cNvPr id="17" name="Grafik 16" descr="Marke Fragezeichen mit einfarbiger Füllung">
            <a:extLst>
              <a:ext uri="{FF2B5EF4-FFF2-40B4-BE49-F238E27FC236}">
                <a16:creationId xmlns:a16="http://schemas.microsoft.com/office/drawing/2014/main" id="{77F9E783-BE44-4B7B-9891-95B051A8E42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018522" y="1140796"/>
            <a:ext cx="914400" cy="914400"/>
          </a:xfrm>
          <a:prstGeom prst="rect">
            <a:avLst/>
          </a:prstGeom>
        </p:spPr>
      </p:pic>
      <p:sp>
        <p:nvSpPr>
          <p:cNvPr id="18" name="Textfeld 17">
            <a:extLst>
              <a:ext uri="{FF2B5EF4-FFF2-40B4-BE49-F238E27FC236}">
                <a16:creationId xmlns:a16="http://schemas.microsoft.com/office/drawing/2014/main" id="{37614D36-7CB2-4C2E-9B96-DE23D7445CB5}"/>
              </a:ext>
            </a:extLst>
          </p:cNvPr>
          <p:cNvSpPr txBox="1"/>
          <p:nvPr/>
        </p:nvSpPr>
        <p:spPr>
          <a:xfrm>
            <a:off x="2932922" y="1305608"/>
            <a:ext cx="3485634" cy="584775"/>
          </a:xfrm>
          <a:prstGeom prst="rect">
            <a:avLst/>
          </a:prstGeom>
          <a:noFill/>
        </p:spPr>
        <p:txBody>
          <a:bodyPr wrap="none" rtlCol="0">
            <a:spAutoFit/>
          </a:bodyPr>
          <a:lstStyle/>
          <a:p>
            <a:r>
              <a:rPr lang="de-DE" sz="3200" b="1" dirty="0"/>
              <a:t>Fragen zum Thema</a:t>
            </a:r>
            <a:endParaRPr lang="de-AT" sz="3200" b="1" dirty="0"/>
          </a:p>
        </p:txBody>
      </p:sp>
      <p:sp>
        <p:nvSpPr>
          <p:cNvPr id="20" name="Textfeld 19">
            <a:extLst>
              <a:ext uri="{FF2B5EF4-FFF2-40B4-BE49-F238E27FC236}">
                <a16:creationId xmlns:a16="http://schemas.microsoft.com/office/drawing/2014/main" id="{28F93045-46BE-4273-8973-06C0836C4D7F}"/>
              </a:ext>
            </a:extLst>
          </p:cNvPr>
          <p:cNvSpPr txBox="1"/>
          <p:nvPr/>
        </p:nvSpPr>
        <p:spPr>
          <a:xfrm>
            <a:off x="3564294" y="2621902"/>
            <a:ext cx="7742184" cy="646331"/>
          </a:xfrm>
          <a:prstGeom prst="rect">
            <a:avLst/>
          </a:prstGeom>
          <a:noFill/>
        </p:spPr>
        <p:txBody>
          <a:bodyPr wrap="none" rtlCol="0">
            <a:spAutoFit/>
          </a:bodyPr>
          <a:lstStyle/>
          <a:p>
            <a:r>
              <a:rPr lang="de-DE" dirty="0"/>
              <a:t>Nimm ganz einfach Kontakt zum Team der MOGI Business Creation Company </a:t>
            </a:r>
          </a:p>
          <a:p>
            <a:r>
              <a:rPr lang="de-DE" dirty="0"/>
              <a:t>über unsere Website (</a:t>
            </a:r>
            <a:r>
              <a:rPr lang="de-DE" dirty="0">
                <a:hlinkClick r:id="rId9"/>
              </a:rPr>
              <a:t>https://www.mogi.at/</a:t>
            </a:r>
            <a:r>
              <a:rPr lang="de-DE" dirty="0"/>
              <a:t>) auf.</a:t>
            </a:r>
            <a:endParaRPr lang="de-AT" dirty="0"/>
          </a:p>
        </p:txBody>
      </p:sp>
      <p:pic>
        <p:nvPicPr>
          <p:cNvPr id="21" name="Grafik 20" descr="Internet mit einfarbiger Füllung">
            <a:extLst>
              <a:ext uri="{FF2B5EF4-FFF2-40B4-BE49-F238E27FC236}">
                <a16:creationId xmlns:a16="http://schemas.microsoft.com/office/drawing/2014/main" id="{B42B857A-F6F4-475D-A917-29C2A1DA7678}"/>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649894" y="2480377"/>
            <a:ext cx="914400" cy="914400"/>
          </a:xfrm>
          <a:prstGeom prst="rect">
            <a:avLst/>
          </a:prstGeom>
        </p:spPr>
      </p:pic>
    </p:spTree>
    <p:extLst>
      <p:ext uri="{BB962C8B-B14F-4D97-AF65-F5344CB8AC3E}">
        <p14:creationId xmlns:p14="http://schemas.microsoft.com/office/powerpoint/2010/main" val="8495776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3510385" cy="1018418"/>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a:solidFill>
                  <a:schemeClr val="tx2"/>
                </a:solidFill>
              </a:rPr>
              <a:t>Microsoft 365 Zielgruppe</a:t>
            </a:r>
          </a:p>
        </p:txBody>
      </p:sp>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dirty="0" err="1">
                <a:solidFill>
                  <a:schemeClr val="tx2"/>
                </a:solidFill>
                <a:ea typeface="+mj-lt"/>
                <a:cs typeface="+mj-lt"/>
              </a:rPr>
              <a:t>Privatanwender</a:t>
            </a:r>
            <a:endParaRPr lang="en-US" dirty="0">
              <a:solidFill>
                <a:schemeClr val="tx2"/>
              </a:solidFill>
              <a:ea typeface="+mj-lt"/>
              <a:cs typeface="+mj-lt"/>
            </a:endParaRPr>
          </a:p>
        </p:txBody>
      </p:sp>
      <p:pic>
        <p:nvPicPr>
          <p:cNvPr id="11" name="Grafik 4" descr="Ein Bild, das Propeller, Uhr enthält.&#10;&#10;Beschreibung automatisch generiert.">
            <a:extLst>
              <a:ext uri="{FF2B5EF4-FFF2-40B4-BE49-F238E27FC236}">
                <a16:creationId xmlns:a16="http://schemas.microsoft.com/office/drawing/2014/main" id="{68BC663D-90AB-4B9C-A9B3-F52941B1286A}"/>
              </a:ext>
            </a:extLst>
          </p:cNvPr>
          <p:cNvPicPr>
            <a:picLocks noChangeAspect="1"/>
          </p:cNvPicPr>
          <p:nvPr/>
        </p:nvPicPr>
        <p:blipFill rotWithShape="1">
          <a:blip r:embed="rId3"/>
          <a:srcRect l="3291" t="16849" r="6486" b="1716"/>
          <a:stretch/>
        </p:blipFill>
        <p:spPr>
          <a:xfrm>
            <a:off x="11296057" y="6272268"/>
            <a:ext cx="604112" cy="339916"/>
          </a:xfrm>
          <a:prstGeom prst="rect">
            <a:avLst/>
          </a:prstGeom>
        </p:spPr>
      </p:pic>
      <p:pic>
        <p:nvPicPr>
          <p:cNvPr id="5" name="Grafik 4" descr="Netzwerk">
            <a:extLst>
              <a:ext uri="{FF2B5EF4-FFF2-40B4-BE49-F238E27FC236}">
                <a16:creationId xmlns:a16="http://schemas.microsoft.com/office/drawing/2014/main" id="{FE48F50E-AFB0-4E95-B6FF-6D4F1CE6C74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1142266">
            <a:off x="9767704" y="-1052497"/>
            <a:ext cx="3019395" cy="3019395"/>
          </a:xfrm>
          <a:prstGeom prst="rect">
            <a:avLst/>
          </a:prstGeom>
        </p:spPr>
      </p:pic>
      <p:pic>
        <p:nvPicPr>
          <p:cNvPr id="6" name="Grafik 5" descr="Netzwerk">
            <a:extLst>
              <a:ext uri="{FF2B5EF4-FFF2-40B4-BE49-F238E27FC236}">
                <a16:creationId xmlns:a16="http://schemas.microsoft.com/office/drawing/2014/main" id="{516B926A-84B7-49CF-9950-3633B7014C4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07559" y="4429499"/>
            <a:ext cx="2988485" cy="2988485"/>
          </a:xfrm>
          <a:prstGeom prst="rect">
            <a:avLst/>
          </a:prstGeom>
        </p:spPr>
      </p:pic>
      <p:graphicFrame>
        <p:nvGraphicFramePr>
          <p:cNvPr id="3" name="Diagramm 5">
            <a:extLst>
              <a:ext uri="{FF2B5EF4-FFF2-40B4-BE49-F238E27FC236}">
                <a16:creationId xmlns:a16="http://schemas.microsoft.com/office/drawing/2014/main" id="{88DFEC72-DFAE-491D-BD54-61BA8DF8A0B1}"/>
              </a:ext>
            </a:extLst>
          </p:cNvPr>
          <p:cNvGraphicFramePr/>
          <p:nvPr>
            <p:extLst>
              <p:ext uri="{D42A27DB-BD31-4B8C-83A1-F6EECF244321}">
                <p14:modId xmlns:p14="http://schemas.microsoft.com/office/powerpoint/2010/main" val="1802146808"/>
              </p:ext>
            </p:extLst>
          </p:nvPr>
        </p:nvGraphicFramePr>
        <p:xfrm>
          <a:off x="509267" y="1697991"/>
          <a:ext cx="11390902" cy="404099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pic>
        <p:nvPicPr>
          <p:cNvPr id="8" name="Grafik 7" descr="Entsperren">
            <a:extLst>
              <a:ext uri="{FF2B5EF4-FFF2-40B4-BE49-F238E27FC236}">
                <a16:creationId xmlns:a16="http://schemas.microsoft.com/office/drawing/2014/main" id="{EC4BCB00-5B80-429D-9AC3-38DBEB97BADC}"/>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420884" y="2072540"/>
            <a:ext cx="1031666" cy="1031666"/>
          </a:xfrm>
          <a:prstGeom prst="rect">
            <a:avLst/>
          </a:prstGeom>
        </p:spPr>
      </p:pic>
      <p:pic>
        <p:nvPicPr>
          <p:cNvPr id="10" name="Grafik 9" descr="Callcenter">
            <a:extLst>
              <a:ext uri="{FF2B5EF4-FFF2-40B4-BE49-F238E27FC236}">
                <a16:creationId xmlns:a16="http://schemas.microsoft.com/office/drawing/2014/main" id="{81F9FF8C-F397-48A9-81F3-4964D52DA8AD}"/>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9984209" y="2048394"/>
            <a:ext cx="1067064" cy="1067064"/>
          </a:xfrm>
          <a:prstGeom prst="rect">
            <a:avLst/>
          </a:prstGeom>
        </p:spPr>
      </p:pic>
      <p:pic>
        <p:nvPicPr>
          <p:cNvPr id="18" name="Grafik 17" descr="Vlog">
            <a:extLst>
              <a:ext uri="{FF2B5EF4-FFF2-40B4-BE49-F238E27FC236}">
                <a16:creationId xmlns:a16="http://schemas.microsoft.com/office/drawing/2014/main" id="{6A47EBD4-BD07-4D52-A85E-B71C5A27E088}"/>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4271631" y="2107937"/>
            <a:ext cx="1031667" cy="1031667"/>
          </a:xfrm>
          <a:prstGeom prst="rect">
            <a:avLst/>
          </a:prstGeom>
        </p:spPr>
      </p:pic>
      <p:pic>
        <p:nvPicPr>
          <p:cNvPr id="19" name="Grafik 18" descr="Glühbirne und Stift">
            <a:extLst>
              <a:ext uri="{FF2B5EF4-FFF2-40B4-BE49-F238E27FC236}">
                <a16:creationId xmlns:a16="http://schemas.microsoft.com/office/drawing/2014/main" id="{24FC4130-BE45-4EA0-849B-93CCA63E4EC6}"/>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rcRect/>
          <a:stretch/>
        </p:blipFill>
        <p:spPr>
          <a:xfrm>
            <a:off x="7159869" y="2086630"/>
            <a:ext cx="1067064" cy="1067064"/>
          </a:xfrm>
          <a:prstGeom prst="rect">
            <a:avLst/>
          </a:prstGeom>
        </p:spPr>
      </p:pic>
    </p:spTree>
    <p:extLst>
      <p:ext uri="{BB962C8B-B14F-4D97-AF65-F5344CB8AC3E}">
        <p14:creationId xmlns:p14="http://schemas.microsoft.com/office/powerpoint/2010/main" val="1380004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6309003" cy="1013800"/>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a:solidFill>
                  <a:schemeClr val="tx2"/>
                </a:solidFill>
              </a:rPr>
              <a:t>Microsoft 365 Zielgruppe</a:t>
            </a:r>
          </a:p>
        </p:txBody>
      </p:sp>
      <p:graphicFrame>
        <p:nvGraphicFramePr>
          <p:cNvPr id="3" name="Diagramm 5">
            <a:extLst>
              <a:ext uri="{FF2B5EF4-FFF2-40B4-BE49-F238E27FC236}">
                <a16:creationId xmlns:a16="http://schemas.microsoft.com/office/drawing/2014/main" id="{6F9193E8-8BB5-4595-B19B-D259EF15D54D}"/>
              </a:ext>
            </a:extLst>
          </p:cNvPr>
          <p:cNvGraphicFramePr/>
          <p:nvPr>
            <p:extLst>
              <p:ext uri="{D42A27DB-BD31-4B8C-83A1-F6EECF244321}">
                <p14:modId xmlns:p14="http://schemas.microsoft.com/office/powerpoint/2010/main" val="3077293238"/>
              </p:ext>
            </p:extLst>
          </p:nvPr>
        </p:nvGraphicFramePr>
        <p:xfrm>
          <a:off x="728602" y="1423833"/>
          <a:ext cx="11032968" cy="58662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6" name="Grafik 4" descr="Ein Bild, das Propeller, Uhr enthält.&#10;&#10;Beschreibung automatisch generiert.">
            <a:extLst>
              <a:ext uri="{FF2B5EF4-FFF2-40B4-BE49-F238E27FC236}">
                <a16:creationId xmlns:a16="http://schemas.microsoft.com/office/drawing/2014/main" id="{DA9BC9BA-601E-49B0-943E-0A6FB1F92230}"/>
              </a:ext>
            </a:extLst>
          </p:cNvPr>
          <p:cNvPicPr>
            <a:picLocks noChangeAspect="1"/>
          </p:cNvPicPr>
          <p:nvPr/>
        </p:nvPicPr>
        <p:blipFill rotWithShape="1">
          <a:blip r:embed="rId8"/>
          <a:srcRect l="3291" t="16849" r="6486" b="1716"/>
          <a:stretch/>
        </p:blipFill>
        <p:spPr>
          <a:xfrm>
            <a:off x="11296057" y="6272268"/>
            <a:ext cx="604112" cy="339916"/>
          </a:xfrm>
          <a:prstGeom prst="rect">
            <a:avLst/>
          </a:prstGeom>
        </p:spPr>
      </p:pic>
      <p:pic>
        <p:nvPicPr>
          <p:cNvPr id="5" name="Grafik 4" descr="Netzwerk">
            <a:extLst>
              <a:ext uri="{FF2B5EF4-FFF2-40B4-BE49-F238E27FC236}">
                <a16:creationId xmlns:a16="http://schemas.microsoft.com/office/drawing/2014/main" id="{0C29D42C-7585-4406-A736-B33482910A0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21142266">
            <a:off x="9767704" y="-1052497"/>
            <a:ext cx="3019395" cy="3019395"/>
          </a:xfrm>
          <a:prstGeom prst="rect">
            <a:avLst/>
          </a:prstGeom>
        </p:spPr>
      </p:pic>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b="0" kern="1200" cap="all" dirty="0">
                <a:latin typeface="+mj-lt"/>
                <a:ea typeface="+mj-ea"/>
                <a:cs typeface="+mj-cs"/>
              </a:rPr>
              <a:t>Kleine und </a:t>
            </a:r>
            <a:r>
              <a:rPr lang="en-US" b="0" kern="1200" cap="all" dirty="0" err="1">
                <a:latin typeface="+mj-lt"/>
                <a:ea typeface="+mj-ea"/>
                <a:cs typeface="+mj-cs"/>
              </a:rPr>
              <a:t>mittelständige</a:t>
            </a:r>
            <a:r>
              <a:rPr lang="en-US" b="0" kern="1200" cap="all" dirty="0">
                <a:latin typeface="+mj-lt"/>
                <a:ea typeface="+mj-ea"/>
                <a:cs typeface="+mj-cs"/>
              </a:rPr>
              <a:t> </a:t>
            </a:r>
            <a:r>
              <a:rPr lang="en-US" b="0" kern="1200" cap="all" dirty="0" err="1">
                <a:latin typeface="+mj-lt"/>
                <a:ea typeface="+mj-ea"/>
                <a:cs typeface="+mj-cs"/>
              </a:rPr>
              <a:t>Unternehmen</a:t>
            </a:r>
            <a:endParaRPr lang="en-US" b="0" kern="1200" cap="all" dirty="0">
              <a:latin typeface="+mj-lt"/>
              <a:ea typeface="+mj-ea"/>
              <a:cs typeface="+mj-cs"/>
            </a:endParaRPr>
          </a:p>
        </p:txBody>
      </p:sp>
      <p:grpSp>
        <p:nvGrpSpPr>
          <p:cNvPr id="30" name="Gruppieren 29">
            <a:extLst>
              <a:ext uri="{FF2B5EF4-FFF2-40B4-BE49-F238E27FC236}">
                <a16:creationId xmlns:a16="http://schemas.microsoft.com/office/drawing/2014/main" id="{8AF5006E-08F3-4EEF-B451-E5B8DCBC2535}"/>
              </a:ext>
            </a:extLst>
          </p:cNvPr>
          <p:cNvGrpSpPr/>
          <p:nvPr/>
        </p:nvGrpSpPr>
        <p:grpSpPr>
          <a:xfrm>
            <a:off x="1039099" y="1304943"/>
            <a:ext cx="10113801" cy="1360499"/>
            <a:chOff x="138384" y="3523968"/>
            <a:chExt cx="2377060" cy="720000"/>
          </a:xfrm>
        </p:grpSpPr>
        <p:sp>
          <p:nvSpPr>
            <p:cNvPr id="36" name="Rechteck 35">
              <a:extLst>
                <a:ext uri="{FF2B5EF4-FFF2-40B4-BE49-F238E27FC236}">
                  <a16:creationId xmlns:a16="http://schemas.microsoft.com/office/drawing/2014/main" id="{23F7F776-4879-495E-B4BF-2147B731D371}"/>
                </a:ext>
              </a:extLst>
            </p:cNvPr>
            <p:cNvSpPr/>
            <p:nvPr/>
          </p:nvSpPr>
          <p:spPr>
            <a:xfrm>
              <a:off x="138384" y="3523968"/>
              <a:ext cx="2377060" cy="720000"/>
            </a:xfrm>
            <a:prstGeom prst="rect">
              <a:avLst/>
            </a:prstGeom>
          </p:spPr>
          <p:style>
            <a:lnRef idx="0">
              <a:schemeClr val="accent1">
                <a:alpha val="0"/>
                <a:hueOff val="0"/>
                <a:satOff val="0"/>
                <a:lumOff val="0"/>
                <a:alphaOff val="0"/>
              </a:schemeClr>
            </a:lnRef>
            <a:fillRef idx="0">
              <a:schemeClr val="accent1">
                <a:alpha val="0"/>
                <a:hueOff val="0"/>
                <a:satOff val="0"/>
                <a:lumOff val="0"/>
                <a:alphaOff val="0"/>
              </a:schemeClr>
            </a:fillRef>
            <a:effectRef idx="0">
              <a:schemeClr val="accent1">
                <a:alpha val="0"/>
                <a:hueOff val="0"/>
                <a:satOff val="0"/>
                <a:lumOff val="0"/>
                <a:alphaOff val="0"/>
              </a:schemeClr>
            </a:effectRef>
            <a:fontRef idx="minor">
              <a:schemeClr val="accent1">
                <a:hueOff val="0"/>
                <a:satOff val="0"/>
                <a:lumOff val="0"/>
                <a:alphaOff val="0"/>
              </a:schemeClr>
            </a:fontRef>
          </p:style>
        </p:sp>
        <p:sp>
          <p:nvSpPr>
            <p:cNvPr id="37" name="Textfeld 36">
              <a:extLst>
                <a:ext uri="{FF2B5EF4-FFF2-40B4-BE49-F238E27FC236}">
                  <a16:creationId xmlns:a16="http://schemas.microsoft.com/office/drawing/2014/main" id="{A301D1C8-5751-4412-A2D6-F87F068CD240}"/>
                </a:ext>
              </a:extLst>
            </p:cNvPr>
            <p:cNvSpPr txBox="1"/>
            <p:nvPr/>
          </p:nvSpPr>
          <p:spPr>
            <a:xfrm>
              <a:off x="138384" y="3523968"/>
              <a:ext cx="2377060" cy="720000"/>
            </a:xfrm>
            <a:prstGeom prst="rect">
              <a:avLst/>
            </a:prstGeom>
          </p:spPr>
          <p:style>
            <a:lnRef idx="0">
              <a:scrgbClr r="0" g="0" b="0"/>
            </a:lnRef>
            <a:fillRef idx="0">
              <a:scrgbClr r="0" g="0" b="0"/>
            </a:fillRef>
            <a:effectRef idx="0">
              <a:scrgbClr r="0" g="0" b="0"/>
            </a:effectRef>
            <a:fontRef idx="minor">
              <a:schemeClr val="accent1">
                <a:hueOff val="0"/>
                <a:satOff val="0"/>
                <a:lumOff val="0"/>
                <a:alphaOff val="0"/>
              </a:schemeClr>
            </a:fontRef>
          </p:style>
          <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de-DE" b="1" i="0" u="none" strike="noStrike" kern="1200" cap="all" baseline="0" noProof="0" dirty="0">
                  <a:solidFill>
                    <a:schemeClr val="accent1"/>
                  </a:solidFill>
                  <a:latin typeface="Franklin Gothic Book"/>
                </a:rPr>
                <a:t>Gemacht für mobiles Arbeiten</a:t>
              </a:r>
            </a:p>
            <a:p>
              <a:pPr marL="0" lvl="0" indent="0" algn="ctr" defTabSz="711200">
                <a:lnSpc>
                  <a:spcPct val="90000"/>
                </a:lnSpc>
                <a:spcBef>
                  <a:spcPct val="0"/>
                </a:spcBef>
                <a:spcAft>
                  <a:spcPct val="35000"/>
                </a:spcAft>
                <a:buNone/>
              </a:pPr>
              <a:endParaRPr lang="de-DE" sz="1600" b="1" cap="all" dirty="0">
                <a:solidFill>
                  <a:schemeClr val="accent1"/>
                </a:solidFill>
                <a:latin typeface="Franklin Gothic Book"/>
              </a:endParaRPr>
            </a:p>
            <a:p>
              <a:pPr marL="0" lvl="0" indent="0" algn="ctr" defTabSz="711200">
                <a:lnSpc>
                  <a:spcPct val="90000"/>
                </a:lnSpc>
                <a:spcBef>
                  <a:spcPct val="0"/>
                </a:spcBef>
                <a:spcAft>
                  <a:spcPct val="35000"/>
                </a:spcAft>
                <a:buNone/>
              </a:pPr>
              <a:r>
                <a:rPr lang="de-DE" sz="1600" i="0" u="none" strike="noStrike" kern="1200" cap="all" baseline="0" noProof="0" dirty="0">
                  <a:solidFill>
                    <a:schemeClr val="accent1"/>
                  </a:solidFill>
                  <a:latin typeface="Franklin Gothic Book"/>
                </a:rPr>
                <a:t>Verbinden Sie Ihre Mitarbeiter mit wichtigen Kontakten, Informationen und Inhalten, </a:t>
              </a:r>
              <a:br>
                <a:rPr lang="de-DE" sz="1600" i="0" u="none" strike="noStrike" kern="1200" cap="all" baseline="0" noProof="0" dirty="0">
                  <a:solidFill>
                    <a:schemeClr val="accent1"/>
                  </a:solidFill>
                  <a:latin typeface="Franklin Gothic Book"/>
                </a:rPr>
              </a:br>
              <a:r>
                <a:rPr lang="de-DE" sz="1600" i="0" u="none" strike="noStrike" kern="1200" cap="all" baseline="0" noProof="0" dirty="0">
                  <a:solidFill>
                    <a:schemeClr val="accent1"/>
                  </a:solidFill>
                  <a:latin typeface="Franklin Gothic Book"/>
                </a:rPr>
                <a:t>um die Produktivität und die Teamarbeit zu fördern.</a:t>
              </a:r>
            </a:p>
            <a:p>
              <a:pPr marL="0" lvl="0" indent="0" algn="ctr" defTabSz="711200">
                <a:lnSpc>
                  <a:spcPct val="90000"/>
                </a:lnSpc>
                <a:spcBef>
                  <a:spcPct val="0"/>
                </a:spcBef>
                <a:spcAft>
                  <a:spcPct val="35000"/>
                </a:spcAft>
                <a:buNone/>
              </a:pPr>
              <a:endParaRPr lang="de-AT" sz="1600" b="1" i="0" u="none" strike="noStrike" kern="1200" cap="all" baseline="0" noProof="0" dirty="0">
                <a:solidFill>
                  <a:schemeClr val="accent1"/>
                </a:solidFill>
                <a:latin typeface="Franklin Gothic Book"/>
              </a:endParaRPr>
            </a:p>
          </p:txBody>
        </p:sp>
      </p:grpSp>
      <p:pic>
        <p:nvPicPr>
          <p:cNvPr id="38" name="Grafik 37" descr="Tageskalender">
            <a:extLst>
              <a:ext uri="{FF2B5EF4-FFF2-40B4-BE49-F238E27FC236}">
                <a16:creationId xmlns:a16="http://schemas.microsoft.com/office/drawing/2014/main" id="{71A21485-2D59-4D3E-948E-8BBBA9C72753}"/>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4409089" y="3273732"/>
            <a:ext cx="914400" cy="914400"/>
          </a:xfrm>
          <a:prstGeom prst="rect">
            <a:avLst/>
          </a:prstGeom>
        </p:spPr>
      </p:pic>
      <p:pic>
        <p:nvPicPr>
          <p:cNvPr id="40" name="Grafik 39" descr="Receiver">
            <a:extLst>
              <a:ext uri="{FF2B5EF4-FFF2-40B4-BE49-F238E27FC236}">
                <a16:creationId xmlns:a16="http://schemas.microsoft.com/office/drawing/2014/main" id="{830C20CB-5D70-4BFD-A72D-1B42369528F0}"/>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7222286" y="3289498"/>
            <a:ext cx="914400" cy="914400"/>
          </a:xfrm>
          <a:prstGeom prst="rect">
            <a:avLst/>
          </a:prstGeom>
        </p:spPr>
      </p:pic>
      <p:pic>
        <p:nvPicPr>
          <p:cNvPr id="42" name="Grafik 41" descr="Aus der Cloud herunterladen">
            <a:extLst>
              <a:ext uri="{FF2B5EF4-FFF2-40B4-BE49-F238E27FC236}">
                <a16:creationId xmlns:a16="http://schemas.microsoft.com/office/drawing/2014/main" id="{E413DF4C-7567-42A0-8F5B-C42669901F4E}"/>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9995067" y="3289498"/>
            <a:ext cx="914400" cy="914400"/>
          </a:xfrm>
          <a:prstGeom prst="rect">
            <a:avLst/>
          </a:prstGeom>
        </p:spPr>
      </p:pic>
      <p:pic>
        <p:nvPicPr>
          <p:cNvPr id="44" name="Grafik 43" descr="Computer">
            <a:extLst>
              <a:ext uri="{FF2B5EF4-FFF2-40B4-BE49-F238E27FC236}">
                <a16:creationId xmlns:a16="http://schemas.microsoft.com/office/drawing/2014/main" id="{879A47C4-565D-4D8A-A9DC-39A3337D62F2}"/>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1595892" y="3298734"/>
            <a:ext cx="914400" cy="914400"/>
          </a:xfrm>
          <a:prstGeom prst="rect">
            <a:avLst/>
          </a:prstGeom>
        </p:spPr>
      </p:pic>
      <p:sp>
        <p:nvSpPr>
          <p:cNvPr id="48" name="Textfeld 47">
            <a:extLst>
              <a:ext uri="{FF2B5EF4-FFF2-40B4-BE49-F238E27FC236}">
                <a16:creationId xmlns:a16="http://schemas.microsoft.com/office/drawing/2014/main" id="{FA435C7F-6077-43A4-B484-89BA33A08BDD}"/>
              </a:ext>
            </a:extLst>
          </p:cNvPr>
          <p:cNvSpPr txBox="1"/>
          <p:nvPr/>
        </p:nvSpPr>
        <p:spPr>
          <a:xfrm>
            <a:off x="3551838" y="5504686"/>
            <a:ext cx="2628901" cy="671146"/>
          </a:xfrm>
          <a:prstGeom prst="rect">
            <a:avLst/>
          </a:prstGeom>
          <a:noFill/>
        </p:spPr>
        <p:txBody>
          <a:bodyPr wrap="square">
            <a:spAutoFit/>
          </a:bodyPr>
          <a:lstStyle/>
          <a:p>
            <a:pPr algn="ctr">
              <a:lnSpc>
                <a:spcPct val="107000"/>
              </a:lnSpc>
              <a:spcAft>
                <a:spcPts val="800"/>
              </a:spcAft>
            </a:pPr>
            <a:r>
              <a:rPr lang="de-AT" sz="1200" dirty="0">
                <a:solidFill>
                  <a:srgbClr val="EF903D"/>
                </a:solidFill>
                <a:effectLst/>
                <a:ea typeface="Calibri" panose="020F0502020204030204" pitchFamily="34" charset="0"/>
                <a:cs typeface="Times New Roman" panose="02020603050405020304" pitchFamily="18" charset="0"/>
              </a:rPr>
              <a:t>Bleiben Sie über Outlook und Exchange immer mit Kunden und Kollegen in Kontakt.</a:t>
            </a:r>
          </a:p>
        </p:txBody>
      </p:sp>
      <p:sp>
        <p:nvSpPr>
          <p:cNvPr id="46" name="Textfeld 45">
            <a:extLst>
              <a:ext uri="{FF2B5EF4-FFF2-40B4-BE49-F238E27FC236}">
                <a16:creationId xmlns:a16="http://schemas.microsoft.com/office/drawing/2014/main" id="{7CEB50DB-2CF5-4326-930B-8E7183315AB2}"/>
              </a:ext>
            </a:extLst>
          </p:cNvPr>
          <p:cNvSpPr txBox="1"/>
          <p:nvPr/>
        </p:nvSpPr>
        <p:spPr>
          <a:xfrm>
            <a:off x="798242" y="5509622"/>
            <a:ext cx="2615733" cy="868764"/>
          </a:xfrm>
          <a:prstGeom prst="rect">
            <a:avLst/>
          </a:prstGeom>
          <a:noFill/>
        </p:spPr>
        <p:txBody>
          <a:bodyPr wrap="square">
            <a:spAutoFit/>
          </a:bodyPr>
          <a:lstStyle/>
          <a:p>
            <a:pPr algn="ctr">
              <a:lnSpc>
                <a:spcPct val="107000"/>
              </a:lnSpc>
              <a:spcAft>
                <a:spcPts val="800"/>
              </a:spcAft>
            </a:pPr>
            <a:r>
              <a:rPr lang="de-DE" sz="1200" dirty="0">
                <a:solidFill>
                  <a:srgbClr val="EF903D"/>
                </a:solidFill>
                <a:effectLst/>
                <a:ea typeface="Calibri" panose="020F0502020204030204" pitchFamily="34" charset="0"/>
                <a:cs typeface="Times New Roman" panose="02020603050405020304" pitchFamily="18" charset="0"/>
              </a:rPr>
              <a:t>Nutzen Sie stets aktuelle Versionen von Word, Excel, PowerPoint und anderen Office-Lösungen auf dem Gerät Ihrer Wahl.</a:t>
            </a:r>
            <a:endParaRPr lang="de-AT" sz="1200" dirty="0">
              <a:solidFill>
                <a:srgbClr val="EF903D"/>
              </a:solidFill>
              <a:effectLst/>
              <a:ea typeface="Calibri" panose="020F0502020204030204" pitchFamily="34" charset="0"/>
              <a:cs typeface="Times New Roman" panose="02020603050405020304" pitchFamily="18" charset="0"/>
            </a:endParaRPr>
          </a:p>
        </p:txBody>
      </p:sp>
      <p:sp>
        <p:nvSpPr>
          <p:cNvPr id="47" name="Textfeld 46">
            <a:extLst>
              <a:ext uri="{FF2B5EF4-FFF2-40B4-BE49-F238E27FC236}">
                <a16:creationId xmlns:a16="http://schemas.microsoft.com/office/drawing/2014/main" id="{5A9D7589-2D78-4DA0-A40C-FE0E461F2A14}"/>
              </a:ext>
            </a:extLst>
          </p:cNvPr>
          <p:cNvSpPr txBox="1"/>
          <p:nvPr/>
        </p:nvSpPr>
        <p:spPr>
          <a:xfrm>
            <a:off x="6337327" y="5504686"/>
            <a:ext cx="2628901" cy="868764"/>
          </a:xfrm>
          <a:prstGeom prst="rect">
            <a:avLst/>
          </a:prstGeom>
          <a:noFill/>
        </p:spPr>
        <p:txBody>
          <a:bodyPr wrap="square">
            <a:spAutoFit/>
          </a:bodyPr>
          <a:lstStyle/>
          <a:p>
            <a:pPr algn="ctr">
              <a:lnSpc>
                <a:spcPct val="107000"/>
              </a:lnSpc>
              <a:spcAft>
                <a:spcPts val="800"/>
              </a:spcAft>
            </a:pPr>
            <a:r>
              <a:rPr lang="de-DE" sz="1200" dirty="0">
                <a:solidFill>
                  <a:srgbClr val="EF903D"/>
                </a:solidFill>
                <a:effectLst/>
                <a:ea typeface="Calibri" panose="020F0502020204030204" pitchFamily="34" charset="0"/>
                <a:cs typeface="Times New Roman" panose="02020603050405020304" pitchFamily="18" charset="0"/>
              </a:rPr>
              <a:t>Halten Sie Ihr ganzes Team mit Microsoft Teams auf dem neuesten Stand – per Chat, Onlinebesprechung und Telefonanruf.</a:t>
            </a:r>
            <a:endParaRPr lang="de-AT" sz="1200" dirty="0">
              <a:solidFill>
                <a:srgbClr val="EF903D"/>
              </a:solidFill>
              <a:effectLst/>
              <a:ea typeface="Calibri" panose="020F0502020204030204" pitchFamily="34" charset="0"/>
              <a:cs typeface="Times New Roman" panose="02020603050405020304" pitchFamily="18" charset="0"/>
            </a:endParaRPr>
          </a:p>
        </p:txBody>
      </p:sp>
      <p:sp>
        <p:nvSpPr>
          <p:cNvPr id="50" name="Textfeld 49">
            <a:extLst>
              <a:ext uri="{FF2B5EF4-FFF2-40B4-BE49-F238E27FC236}">
                <a16:creationId xmlns:a16="http://schemas.microsoft.com/office/drawing/2014/main" id="{47FD183C-8260-446B-BBC5-891D9E322FD4}"/>
              </a:ext>
            </a:extLst>
          </p:cNvPr>
          <p:cNvSpPr txBox="1"/>
          <p:nvPr/>
        </p:nvSpPr>
        <p:spPr>
          <a:xfrm>
            <a:off x="9122816" y="5509622"/>
            <a:ext cx="2628901" cy="671146"/>
          </a:xfrm>
          <a:prstGeom prst="rect">
            <a:avLst/>
          </a:prstGeom>
          <a:noFill/>
        </p:spPr>
        <p:txBody>
          <a:bodyPr wrap="square">
            <a:spAutoFit/>
          </a:bodyPr>
          <a:lstStyle/>
          <a:p>
            <a:pPr algn="ctr">
              <a:lnSpc>
                <a:spcPct val="107000"/>
              </a:lnSpc>
              <a:spcAft>
                <a:spcPts val="800"/>
              </a:spcAft>
            </a:pPr>
            <a:r>
              <a:rPr lang="de-DE" sz="1200" dirty="0">
                <a:solidFill>
                  <a:srgbClr val="EF903D"/>
                </a:solidFill>
                <a:effectLst/>
                <a:ea typeface="Calibri" panose="020F0502020204030204" pitchFamily="34" charset="0"/>
                <a:cs typeface="Times New Roman" panose="02020603050405020304" pitchFamily="18" charset="0"/>
              </a:rPr>
              <a:t>Verwalten Sie Ihre Dateien mit 1 TB OneDrive-Cloudspeicher von praktisch jedem Ort.</a:t>
            </a:r>
            <a:endParaRPr lang="de-AT" sz="1200" dirty="0">
              <a:solidFill>
                <a:srgbClr val="EF903D"/>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13612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6309003" cy="1013800"/>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a:solidFill>
                  <a:schemeClr val="tx2"/>
                </a:solidFill>
              </a:rPr>
              <a:t>Microsoft 365 Zielgruppe</a:t>
            </a:r>
          </a:p>
        </p:txBody>
      </p:sp>
      <p:graphicFrame>
        <p:nvGraphicFramePr>
          <p:cNvPr id="3" name="Diagramm 5">
            <a:extLst>
              <a:ext uri="{FF2B5EF4-FFF2-40B4-BE49-F238E27FC236}">
                <a16:creationId xmlns:a16="http://schemas.microsoft.com/office/drawing/2014/main" id="{6F9193E8-8BB5-4595-B19B-D259EF15D54D}"/>
              </a:ext>
            </a:extLst>
          </p:cNvPr>
          <p:cNvGraphicFramePr/>
          <p:nvPr>
            <p:extLst>
              <p:ext uri="{D42A27DB-BD31-4B8C-83A1-F6EECF244321}">
                <p14:modId xmlns:p14="http://schemas.microsoft.com/office/powerpoint/2010/main" val="2551987479"/>
              </p:ext>
            </p:extLst>
          </p:nvPr>
        </p:nvGraphicFramePr>
        <p:xfrm>
          <a:off x="728602" y="1401531"/>
          <a:ext cx="11032968" cy="58662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6" name="Grafik 4" descr="Ein Bild, das Propeller, Uhr enthält.&#10;&#10;Beschreibung automatisch generiert.">
            <a:extLst>
              <a:ext uri="{FF2B5EF4-FFF2-40B4-BE49-F238E27FC236}">
                <a16:creationId xmlns:a16="http://schemas.microsoft.com/office/drawing/2014/main" id="{DA9BC9BA-601E-49B0-943E-0A6FB1F92230}"/>
              </a:ext>
            </a:extLst>
          </p:cNvPr>
          <p:cNvPicPr>
            <a:picLocks noChangeAspect="1"/>
          </p:cNvPicPr>
          <p:nvPr/>
        </p:nvPicPr>
        <p:blipFill rotWithShape="1">
          <a:blip r:embed="rId8"/>
          <a:srcRect l="3291" t="16849" r="6486" b="1716"/>
          <a:stretch/>
        </p:blipFill>
        <p:spPr>
          <a:xfrm>
            <a:off x="11296057" y="6272268"/>
            <a:ext cx="604112" cy="339916"/>
          </a:xfrm>
          <a:prstGeom prst="rect">
            <a:avLst/>
          </a:prstGeom>
        </p:spPr>
      </p:pic>
      <p:pic>
        <p:nvPicPr>
          <p:cNvPr id="5" name="Grafik 4" descr="Netzwerk">
            <a:extLst>
              <a:ext uri="{FF2B5EF4-FFF2-40B4-BE49-F238E27FC236}">
                <a16:creationId xmlns:a16="http://schemas.microsoft.com/office/drawing/2014/main" id="{0C29D42C-7585-4406-A736-B33482910A0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21142266">
            <a:off x="9767704" y="-1052497"/>
            <a:ext cx="3019395" cy="3019395"/>
          </a:xfrm>
          <a:prstGeom prst="rect">
            <a:avLst/>
          </a:prstGeom>
        </p:spPr>
      </p:pic>
      <p:pic>
        <p:nvPicPr>
          <p:cNvPr id="6" name="Grafik 5" descr="Netzwerk">
            <a:extLst>
              <a:ext uri="{FF2B5EF4-FFF2-40B4-BE49-F238E27FC236}">
                <a16:creationId xmlns:a16="http://schemas.microsoft.com/office/drawing/2014/main" id="{179F72B7-91E9-4269-AFC6-6A96F9121BB2}"/>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07559" y="4429499"/>
            <a:ext cx="2988485" cy="2988485"/>
          </a:xfrm>
          <a:prstGeom prst="rect">
            <a:avLst/>
          </a:prstGeom>
        </p:spPr>
      </p:pic>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b="0" kern="1200" cap="all" dirty="0">
                <a:latin typeface="+mj-lt"/>
                <a:ea typeface="+mj-ea"/>
                <a:cs typeface="+mj-cs"/>
              </a:rPr>
              <a:t>Kleine und </a:t>
            </a:r>
            <a:r>
              <a:rPr lang="en-US" b="0" kern="1200" cap="all" dirty="0" err="1">
                <a:latin typeface="+mj-lt"/>
                <a:ea typeface="+mj-ea"/>
                <a:cs typeface="+mj-cs"/>
              </a:rPr>
              <a:t>mittelständige</a:t>
            </a:r>
            <a:r>
              <a:rPr lang="en-US" b="0" kern="1200" cap="all" dirty="0">
                <a:latin typeface="+mj-lt"/>
                <a:ea typeface="+mj-ea"/>
                <a:cs typeface="+mj-cs"/>
              </a:rPr>
              <a:t> </a:t>
            </a:r>
            <a:r>
              <a:rPr lang="en-US" b="0" kern="1200" cap="all" dirty="0" err="1">
                <a:latin typeface="+mj-lt"/>
                <a:ea typeface="+mj-ea"/>
                <a:cs typeface="+mj-cs"/>
              </a:rPr>
              <a:t>Unternehmen</a:t>
            </a:r>
            <a:endParaRPr lang="en-US" b="0" kern="1200" cap="all" dirty="0">
              <a:latin typeface="+mj-lt"/>
              <a:ea typeface="+mj-ea"/>
              <a:cs typeface="+mj-cs"/>
            </a:endParaRPr>
          </a:p>
        </p:txBody>
      </p:sp>
      <p:grpSp>
        <p:nvGrpSpPr>
          <p:cNvPr id="30" name="Gruppieren 29">
            <a:extLst>
              <a:ext uri="{FF2B5EF4-FFF2-40B4-BE49-F238E27FC236}">
                <a16:creationId xmlns:a16="http://schemas.microsoft.com/office/drawing/2014/main" id="{8AF5006E-08F3-4EEF-B451-E5B8DCBC2535}"/>
              </a:ext>
            </a:extLst>
          </p:cNvPr>
          <p:cNvGrpSpPr/>
          <p:nvPr/>
        </p:nvGrpSpPr>
        <p:grpSpPr>
          <a:xfrm>
            <a:off x="1039099" y="1304943"/>
            <a:ext cx="10113801" cy="1360499"/>
            <a:chOff x="138384" y="3523968"/>
            <a:chExt cx="2377060" cy="720000"/>
          </a:xfrm>
        </p:grpSpPr>
        <p:sp>
          <p:nvSpPr>
            <p:cNvPr id="36" name="Rechteck 35">
              <a:extLst>
                <a:ext uri="{FF2B5EF4-FFF2-40B4-BE49-F238E27FC236}">
                  <a16:creationId xmlns:a16="http://schemas.microsoft.com/office/drawing/2014/main" id="{23F7F776-4879-495E-B4BF-2147B731D371}"/>
                </a:ext>
              </a:extLst>
            </p:cNvPr>
            <p:cNvSpPr/>
            <p:nvPr/>
          </p:nvSpPr>
          <p:spPr>
            <a:xfrm>
              <a:off x="138384" y="3523968"/>
              <a:ext cx="2377060" cy="720000"/>
            </a:xfrm>
            <a:prstGeom prst="rect">
              <a:avLst/>
            </a:prstGeom>
          </p:spPr>
          <p:style>
            <a:lnRef idx="0">
              <a:schemeClr val="accent1">
                <a:alpha val="0"/>
                <a:hueOff val="0"/>
                <a:satOff val="0"/>
                <a:lumOff val="0"/>
                <a:alphaOff val="0"/>
              </a:schemeClr>
            </a:lnRef>
            <a:fillRef idx="0">
              <a:schemeClr val="accent1">
                <a:alpha val="0"/>
                <a:hueOff val="0"/>
                <a:satOff val="0"/>
                <a:lumOff val="0"/>
                <a:alphaOff val="0"/>
              </a:schemeClr>
            </a:fillRef>
            <a:effectRef idx="0">
              <a:schemeClr val="accent1">
                <a:alpha val="0"/>
                <a:hueOff val="0"/>
                <a:satOff val="0"/>
                <a:lumOff val="0"/>
                <a:alphaOff val="0"/>
              </a:schemeClr>
            </a:effectRef>
            <a:fontRef idx="minor">
              <a:schemeClr val="accent1">
                <a:hueOff val="0"/>
                <a:satOff val="0"/>
                <a:lumOff val="0"/>
                <a:alphaOff val="0"/>
              </a:schemeClr>
            </a:fontRef>
          </p:style>
        </p:sp>
        <p:sp>
          <p:nvSpPr>
            <p:cNvPr id="37" name="Textfeld 36">
              <a:extLst>
                <a:ext uri="{FF2B5EF4-FFF2-40B4-BE49-F238E27FC236}">
                  <a16:creationId xmlns:a16="http://schemas.microsoft.com/office/drawing/2014/main" id="{A301D1C8-5751-4412-A2D6-F87F068CD240}"/>
                </a:ext>
              </a:extLst>
            </p:cNvPr>
            <p:cNvSpPr txBox="1"/>
            <p:nvPr/>
          </p:nvSpPr>
          <p:spPr>
            <a:xfrm>
              <a:off x="138384" y="3523968"/>
              <a:ext cx="2377060" cy="720000"/>
            </a:xfrm>
            <a:prstGeom prst="rect">
              <a:avLst/>
            </a:prstGeom>
          </p:spPr>
          <p:style>
            <a:lnRef idx="0">
              <a:scrgbClr r="0" g="0" b="0"/>
            </a:lnRef>
            <a:fillRef idx="0">
              <a:scrgbClr r="0" g="0" b="0"/>
            </a:fillRef>
            <a:effectRef idx="0">
              <a:scrgbClr r="0" g="0" b="0"/>
            </a:effectRef>
            <a:fontRef idx="minor">
              <a:schemeClr val="accent1">
                <a:hueOff val="0"/>
                <a:satOff val="0"/>
                <a:lumOff val="0"/>
                <a:alphaOff val="0"/>
              </a:schemeClr>
            </a:fontRef>
          </p:style>
          <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de-DE" b="1" i="0" u="none" strike="noStrike" kern="1200" cap="all" baseline="0" noProof="0" dirty="0">
                  <a:solidFill>
                    <a:schemeClr val="accent1"/>
                  </a:solidFill>
                  <a:latin typeface="Franklin Gothic Book"/>
                </a:rPr>
                <a:t>Immer perfekt organisiert</a:t>
              </a:r>
            </a:p>
            <a:p>
              <a:pPr marL="0" lvl="0" indent="0" algn="ctr" defTabSz="711200">
                <a:lnSpc>
                  <a:spcPct val="90000"/>
                </a:lnSpc>
                <a:spcBef>
                  <a:spcPct val="0"/>
                </a:spcBef>
                <a:spcAft>
                  <a:spcPct val="35000"/>
                </a:spcAft>
                <a:buNone/>
              </a:pPr>
              <a:endParaRPr lang="de-DE" sz="1600" i="0" u="none" strike="noStrike" kern="1200" cap="all" baseline="0" noProof="0" dirty="0">
                <a:solidFill>
                  <a:schemeClr val="accent1"/>
                </a:solidFill>
                <a:latin typeface="Franklin Gothic Book"/>
              </a:endParaRPr>
            </a:p>
            <a:p>
              <a:pPr marL="0" lvl="0" indent="0" algn="ctr" defTabSz="711200">
                <a:lnSpc>
                  <a:spcPct val="90000"/>
                </a:lnSpc>
                <a:spcBef>
                  <a:spcPct val="0"/>
                </a:spcBef>
                <a:spcAft>
                  <a:spcPct val="35000"/>
                </a:spcAft>
                <a:buNone/>
              </a:pPr>
              <a:r>
                <a:rPr lang="de-DE" sz="1600" i="0" u="none" strike="noStrike" kern="1200" cap="all" baseline="0" noProof="0" dirty="0">
                  <a:solidFill>
                    <a:schemeClr val="accent1"/>
                  </a:solidFill>
                  <a:latin typeface="Franklin Gothic Book"/>
                </a:rPr>
                <a:t>Führen Sie Ihr Unternehmen noch effizienter, und sorgen Sie mit modernen Tools für reibungslosere Abläufe.</a:t>
              </a:r>
            </a:p>
          </p:txBody>
        </p:sp>
      </p:grpSp>
      <p:pic>
        <p:nvPicPr>
          <p:cNvPr id="8" name="Grafik 7" descr="Schreibmaschine">
            <a:extLst>
              <a:ext uri="{FF2B5EF4-FFF2-40B4-BE49-F238E27FC236}">
                <a16:creationId xmlns:a16="http://schemas.microsoft.com/office/drawing/2014/main" id="{14F5C76F-771A-422F-A7B8-AFDC66A23B73}"/>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626476" y="3278159"/>
            <a:ext cx="914400" cy="914400"/>
          </a:xfrm>
          <a:prstGeom prst="rect">
            <a:avLst/>
          </a:prstGeom>
        </p:spPr>
      </p:pic>
      <p:pic>
        <p:nvPicPr>
          <p:cNvPr id="13" name="Grafik 12" descr="Klemmbrett">
            <a:extLst>
              <a:ext uri="{FF2B5EF4-FFF2-40B4-BE49-F238E27FC236}">
                <a16:creationId xmlns:a16="http://schemas.microsoft.com/office/drawing/2014/main" id="{9D416302-A657-40E9-8DDA-0EF2ECB3409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4324305" y="3201777"/>
            <a:ext cx="1057955" cy="1057955"/>
          </a:xfrm>
          <a:prstGeom prst="rect">
            <a:avLst/>
          </a:prstGeom>
        </p:spPr>
      </p:pic>
      <p:pic>
        <p:nvPicPr>
          <p:cNvPr id="17" name="Grafik 16" descr="Glühlampe">
            <a:extLst>
              <a:ext uri="{FF2B5EF4-FFF2-40B4-BE49-F238E27FC236}">
                <a16:creationId xmlns:a16="http://schemas.microsoft.com/office/drawing/2014/main" id="{55824FD1-9DFC-4409-B5D4-7324310001F7}"/>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4590523" y="3516569"/>
            <a:ext cx="533270" cy="533270"/>
          </a:xfrm>
          <a:prstGeom prst="rect">
            <a:avLst/>
          </a:prstGeom>
        </p:spPr>
      </p:pic>
      <p:pic>
        <p:nvPicPr>
          <p:cNvPr id="19" name="Grafik 18" descr="Smartphone">
            <a:extLst>
              <a:ext uri="{FF2B5EF4-FFF2-40B4-BE49-F238E27FC236}">
                <a16:creationId xmlns:a16="http://schemas.microsoft.com/office/drawing/2014/main" id="{80781BE0-241E-422D-8369-CB96A2E42990}"/>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9974317" y="3298713"/>
            <a:ext cx="914400" cy="914400"/>
          </a:xfrm>
          <a:prstGeom prst="rect">
            <a:avLst/>
          </a:prstGeom>
        </p:spPr>
      </p:pic>
      <p:pic>
        <p:nvPicPr>
          <p:cNvPr id="21" name="Grafik 20" descr="Wiederholen">
            <a:extLst>
              <a:ext uri="{FF2B5EF4-FFF2-40B4-BE49-F238E27FC236}">
                <a16:creationId xmlns:a16="http://schemas.microsoft.com/office/drawing/2014/main" id="{FF6A93AC-0936-46D7-A7F8-335A24EBA06A}"/>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7190727" y="3310238"/>
            <a:ext cx="914400" cy="914400"/>
          </a:xfrm>
          <a:prstGeom prst="rect">
            <a:avLst/>
          </a:prstGeom>
        </p:spPr>
      </p:pic>
      <p:sp>
        <p:nvSpPr>
          <p:cNvPr id="22" name="Textfeld 21">
            <a:extLst>
              <a:ext uri="{FF2B5EF4-FFF2-40B4-BE49-F238E27FC236}">
                <a16:creationId xmlns:a16="http://schemas.microsoft.com/office/drawing/2014/main" id="{8CEF7CF3-6F92-4471-B0E9-7B782586D2B1}"/>
              </a:ext>
            </a:extLst>
          </p:cNvPr>
          <p:cNvSpPr txBox="1"/>
          <p:nvPr/>
        </p:nvSpPr>
        <p:spPr>
          <a:xfrm>
            <a:off x="3551838" y="5504686"/>
            <a:ext cx="2628901" cy="868764"/>
          </a:xfrm>
          <a:prstGeom prst="rect">
            <a:avLst/>
          </a:prstGeom>
          <a:noFill/>
        </p:spPr>
        <p:txBody>
          <a:bodyPr wrap="square">
            <a:spAutoFit/>
          </a:bodyPr>
          <a:lstStyle/>
          <a:p>
            <a:pPr algn="ctr">
              <a:lnSpc>
                <a:spcPct val="107000"/>
              </a:lnSpc>
              <a:spcAft>
                <a:spcPts val="800"/>
              </a:spcAft>
            </a:pPr>
            <a:r>
              <a:rPr lang="de-DE" sz="1200" dirty="0">
                <a:solidFill>
                  <a:srgbClr val="EF903D"/>
                </a:solidFill>
                <a:effectLst/>
                <a:ea typeface="Calibri" panose="020F0502020204030204" pitchFamily="34" charset="0"/>
                <a:cs typeface="Times New Roman" panose="02020603050405020304" pitchFamily="18" charset="0"/>
              </a:rPr>
              <a:t>Sammeln Sie mit Abstimmungen, Umfragen und Fragebögen ganz einfach Daten und Erkenntnisse von Mitarbeitern und Kunden.</a:t>
            </a:r>
            <a:endParaRPr lang="de-AT" sz="1200" dirty="0">
              <a:solidFill>
                <a:srgbClr val="EF903D"/>
              </a:solidFill>
              <a:effectLst/>
              <a:ea typeface="Calibri" panose="020F0502020204030204" pitchFamily="34" charset="0"/>
              <a:cs typeface="Times New Roman" panose="02020603050405020304" pitchFamily="18" charset="0"/>
            </a:endParaRPr>
          </a:p>
        </p:txBody>
      </p:sp>
      <p:sp>
        <p:nvSpPr>
          <p:cNvPr id="23" name="Textfeld 22">
            <a:extLst>
              <a:ext uri="{FF2B5EF4-FFF2-40B4-BE49-F238E27FC236}">
                <a16:creationId xmlns:a16="http://schemas.microsoft.com/office/drawing/2014/main" id="{65D41767-49E9-494B-91A7-FCDE306096A1}"/>
              </a:ext>
            </a:extLst>
          </p:cNvPr>
          <p:cNvSpPr txBox="1"/>
          <p:nvPr/>
        </p:nvSpPr>
        <p:spPr>
          <a:xfrm>
            <a:off x="798242" y="5509622"/>
            <a:ext cx="2615733" cy="671146"/>
          </a:xfrm>
          <a:prstGeom prst="rect">
            <a:avLst/>
          </a:prstGeom>
          <a:noFill/>
        </p:spPr>
        <p:txBody>
          <a:bodyPr wrap="square">
            <a:spAutoFit/>
          </a:bodyPr>
          <a:lstStyle/>
          <a:p>
            <a:pPr algn="ctr">
              <a:lnSpc>
                <a:spcPct val="107000"/>
              </a:lnSpc>
              <a:spcAft>
                <a:spcPts val="800"/>
              </a:spcAft>
            </a:pPr>
            <a:r>
              <a:rPr lang="de-DE" sz="1200" dirty="0">
                <a:solidFill>
                  <a:srgbClr val="EF903D"/>
                </a:solidFill>
                <a:effectLst/>
                <a:ea typeface="Calibri" panose="020F0502020204030204" pitchFamily="34" charset="0"/>
                <a:cs typeface="Times New Roman" panose="02020603050405020304" pitchFamily="18" charset="0"/>
              </a:rPr>
              <a:t>Digitalisieren Sie manuelle und immer gleiche Papierformulare mithilfe von Microsoft Forms.</a:t>
            </a:r>
            <a:endParaRPr lang="de-AT" sz="1200" dirty="0">
              <a:solidFill>
                <a:srgbClr val="EF903D"/>
              </a:solidFill>
              <a:effectLst/>
              <a:ea typeface="Calibri" panose="020F0502020204030204" pitchFamily="34" charset="0"/>
              <a:cs typeface="Times New Roman" panose="02020603050405020304" pitchFamily="18" charset="0"/>
            </a:endParaRPr>
          </a:p>
        </p:txBody>
      </p:sp>
      <p:sp>
        <p:nvSpPr>
          <p:cNvPr id="24" name="Textfeld 23">
            <a:extLst>
              <a:ext uri="{FF2B5EF4-FFF2-40B4-BE49-F238E27FC236}">
                <a16:creationId xmlns:a16="http://schemas.microsoft.com/office/drawing/2014/main" id="{A694A36D-2E87-418F-AA04-6CC1FDB86CEA}"/>
              </a:ext>
            </a:extLst>
          </p:cNvPr>
          <p:cNvSpPr txBox="1"/>
          <p:nvPr/>
        </p:nvSpPr>
        <p:spPr>
          <a:xfrm>
            <a:off x="6337327" y="5504686"/>
            <a:ext cx="2628901" cy="671146"/>
          </a:xfrm>
          <a:prstGeom prst="rect">
            <a:avLst/>
          </a:prstGeom>
          <a:noFill/>
        </p:spPr>
        <p:txBody>
          <a:bodyPr wrap="square">
            <a:spAutoFit/>
          </a:bodyPr>
          <a:lstStyle/>
          <a:p>
            <a:pPr algn="ctr">
              <a:lnSpc>
                <a:spcPct val="107000"/>
              </a:lnSpc>
              <a:spcAft>
                <a:spcPts val="800"/>
              </a:spcAft>
            </a:pPr>
            <a:r>
              <a:rPr lang="de-DE" sz="1200" dirty="0">
                <a:solidFill>
                  <a:srgbClr val="EF903D"/>
                </a:solidFill>
                <a:effectLst/>
                <a:ea typeface="Calibri" panose="020F0502020204030204" pitchFamily="34" charset="0"/>
                <a:cs typeface="Times New Roman" panose="02020603050405020304" pitchFamily="18" charset="0"/>
              </a:rPr>
              <a:t>Automatisieren Sie häufige Routineaufgaben mit Power </a:t>
            </a:r>
            <a:r>
              <a:rPr lang="de-DE" sz="1200" dirty="0" err="1">
                <a:solidFill>
                  <a:srgbClr val="EF903D"/>
                </a:solidFill>
                <a:effectLst/>
                <a:ea typeface="Calibri" panose="020F0502020204030204" pitchFamily="34" charset="0"/>
                <a:cs typeface="Times New Roman" panose="02020603050405020304" pitchFamily="18" charset="0"/>
              </a:rPr>
              <a:t>Automate</a:t>
            </a:r>
            <a:r>
              <a:rPr lang="de-DE" sz="1200" dirty="0">
                <a:solidFill>
                  <a:srgbClr val="EF903D"/>
                </a:solidFill>
                <a:effectLst/>
                <a:ea typeface="Calibri" panose="020F0502020204030204" pitchFamily="34" charset="0"/>
                <a:cs typeface="Times New Roman" panose="02020603050405020304" pitchFamily="18" charset="0"/>
              </a:rPr>
              <a:t>.</a:t>
            </a:r>
            <a:endParaRPr lang="de-AT" sz="1200" dirty="0">
              <a:solidFill>
                <a:srgbClr val="EF903D"/>
              </a:solidFill>
              <a:effectLst/>
              <a:ea typeface="Calibri" panose="020F050202020403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EE47421A-52FE-4BFB-877E-6EB00756D5F6}"/>
              </a:ext>
            </a:extLst>
          </p:cNvPr>
          <p:cNvSpPr txBox="1"/>
          <p:nvPr/>
        </p:nvSpPr>
        <p:spPr>
          <a:xfrm>
            <a:off x="9122816" y="5509622"/>
            <a:ext cx="2628901" cy="671146"/>
          </a:xfrm>
          <a:prstGeom prst="rect">
            <a:avLst/>
          </a:prstGeom>
          <a:noFill/>
        </p:spPr>
        <p:txBody>
          <a:bodyPr wrap="square">
            <a:spAutoFit/>
          </a:bodyPr>
          <a:lstStyle/>
          <a:p>
            <a:pPr algn="ctr">
              <a:lnSpc>
                <a:spcPct val="107000"/>
              </a:lnSpc>
              <a:spcAft>
                <a:spcPts val="800"/>
              </a:spcAft>
            </a:pPr>
            <a:r>
              <a:rPr lang="de-DE" sz="1200" dirty="0">
                <a:solidFill>
                  <a:srgbClr val="EF903D"/>
                </a:solidFill>
                <a:effectLst/>
                <a:ea typeface="Calibri" panose="020F0502020204030204" pitchFamily="34" charset="0"/>
                <a:cs typeface="Times New Roman" panose="02020603050405020304" pitchFamily="18" charset="0"/>
              </a:rPr>
              <a:t>Bündeln Sie alle Tools an einem Ort, indem Sie Drittanbieter-Anwendungen in Microsoft Teams integrieren.</a:t>
            </a:r>
            <a:endParaRPr lang="de-AT" sz="1200" dirty="0">
              <a:solidFill>
                <a:srgbClr val="EF903D"/>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23709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6309003" cy="1013800"/>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a:solidFill>
                  <a:schemeClr val="tx2"/>
                </a:solidFill>
              </a:rPr>
              <a:t>Microsoft 365 Zielgruppe</a:t>
            </a:r>
          </a:p>
        </p:txBody>
      </p:sp>
      <p:graphicFrame>
        <p:nvGraphicFramePr>
          <p:cNvPr id="3" name="Diagramm 5">
            <a:extLst>
              <a:ext uri="{FF2B5EF4-FFF2-40B4-BE49-F238E27FC236}">
                <a16:creationId xmlns:a16="http://schemas.microsoft.com/office/drawing/2014/main" id="{6F9193E8-8BB5-4595-B19B-D259EF15D54D}"/>
              </a:ext>
            </a:extLst>
          </p:cNvPr>
          <p:cNvGraphicFramePr/>
          <p:nvPr>
            <p:extLst>
              <p:ext uri="{D42A27DB-BD31-4B8C-83A1-F6EECF244321}">
                <p14:modId xmlns:p14="http://schemas.microsoft.com/office/powerpoint/2010/main" val="3560191101"/>
              </p:ext>
            </p:extLst>
          </p:nvPr>
        </p:nvGraphicFramePr>
        <p:xfrm>
          <a:off x="728602" y="1401531"/>
          <a:ext cx="11032968" cy="58662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6" name="Grafik 4" descr="Ein Bild, das Propeller, Uhr enthält.&#10;&#10;Beschreibung automatisch generiert.">
            <a:extLst>
              <a:ext uri="{FF2B5EF4-FFF2-40B4-BE49-F238E27FC236}">
                <a16:creationId xmlns:a16="http://schemas.microsoft.com/office/drawing/2014/main" id="{DA9BC9BA-601E-49B0-943E-0A6FB1F92230}"/>
              </a:ext>
            </a:extLst>
          </p:cNvPr>
          <p:cNvPicPr>
            <a:picLocks noChangeAspect="1"/>
          </p:cNvPicPr>
          <p:nvPr/>
        </p:nvPicPr>
        <p:blipFill rotWithShape="1">
          <a:blip r:embed="rId8"/>
          <a:srcRect l="3291" t="16849" r="6486" b="1716"/>
          <a:stretch/>
        </p:blipFill>
        <p:spPr>
          <a:xfrm>
            <a:off x="11296057" y="6272268"/>
            <a:ext cx="604112" cy="339916"/>
          </a:xfrm>
          <a:prstGeom prst="rect">
            <a:avLst/>
          </a:prstGeom>
        </p:spPr>
      </p:pic>
      <p:pic>
        <p:nvPicPr>
          <p:cNvPr id="5" name="Grafik 4" descr="Netzwerk">
            <a:extLst>
              <a:ext uri="{FF2B5EF4-FFF2-40B4-BE49-F238E27FC236}">
                <a16:creationId xmlns:a16="http://schemas.microsoft.com/office/drawing/2014/main" id="{0C29D42C-7585-4406-A736-B33482910A0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21142266">
            <a:off x="9767704" y="-1052497"/>
            <a:ext cx="3019395" cy="3019395"/>
          </a:xfrm>
          <a:prstGeom prst="rect">
            <a:avLst/>
          </a:prstGeom>
        </p:spPr>
      </p:pic>
      <p:pic>
        <p:nvPicPr>
          <p:cNvPr id="6" name="Grafik 5" descr="Netzwerk">
            <a:extLst>
              <a:ext uri="{FF2B5EF4-FFF2-40B4-BE49-F238E27FC236}">
                <a16:creationId xmlns:a16="http://schemas.microsoft.com/office/drawing/2014/main" id="{179F72B7-91E9-4269-AFC6-6A96F9121BB2}"/>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07559" y="4429499"/>
            <a:ext cx="2988485" cy="2988485"/>
          </a:xfrm>
          <a:prstGeom prst="rect">
            <a:avLst/>
          </a:prstGeom>
        </p:spPr>
      </p:pic>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b="0" kern="1200" cap="all" dirty="0">
                <a:latin typeface="+mj-lt"/>
                <a:ea typeface="+mj-ea"/>
                <a:cs typeface="+mj-cs"/>
              </a:rPr>
              <a:t>Kleine und </a:t>
            </a:r>
            <a:r>
              <a:rPr lang="en-US" b="0" kern="1200" cap="all" dirty="0" err="1">
                <a:latin typeface="+mj-lt"/>
                <a:ea typeface="+mj-ea"/>
                <a:cs typeface="+mj-cs"/>
              </a:rPr>
              <a:t>mittelständige</a:t>
            </a:r>
            <a:r>
              <a:rPr lang="en-US" b="0" kern="1200" cap="all" dirty="0">
                <a:latin typeface="+mj-lt"/>
                <a:ea typeface="+mj-ea"/>
                <a:cs typeface="+mj-cs"/>
              </a:rPr>
              <a:t> </a:t>
            </a:r>
            <a:r>
              <a:rPr lang="en-US" b="0" kern="1200" cap="all" dirty="0" err="1">
                <a:latin typeface="+mj-lt"/>
                <a:ea typeface="+mj-ea"/>
                <a:cs typeface="+mj-cs"/>
              </a:rPr>
              <a:t>Unternehmen</a:t>
            </a:r>
            <a:endParaRPr lang="en-US" b="0" kern="1200" cap="all" dirty="0">
              <a:latin typeface="+mj-lt"/>
              <a:ea typeface="+mj-ea"/>
              <a:cs typeface="+mj-cs"/>
            </a:endParaRPr>
          </a:p>
        </p:txBody>
      </p:sp>
      <p:grpSp>
        <p:nvGrpSpPr>
          <p:cNvPr id="30" name="Gruppieren 29">
            <a:extLst>
              <a:ext uri="{FF2B5EF4-FFF2-40B4-BE49-F238E27FC236}">
                <a16:creationId xmlns:a16="http://schemas.microsoft.com/office/drawing/2014/main" id="{8AF5006E-08F3-4EEF-B451-E5B8DCBC2535}"/>
              </a:ext>
            </a:extLst>
          </p:cNvPr>
          <p:cNvGrpSpPr/>
          <p:nvPr/>
        </p:nvGrpSpPr>
        <p:grpSpPr>
          <a:xfrm>
            <a:off x="1039099" y="1304943"/>
            <a:ext cx="10113801" cy="1360499"/>
            <a:chOff x="138384" y="3523968"/>
            <a:chExt cx="2377060" cy="720000"/>
          </a:xfrm>
        </p:grpSpPr>
        <p:sp>
          <p:nvSpPr>
            <p:cNvPr id="36" name="Rechteck 35">
              <a:extLst>
                <a:ext uri="{FF2B5EF4-FFF2-40B4-BE49-F238E27FC236}">
                  <a16:creationId xmlns:a16="http://schemas.microsoft.com/office/drawing/2014/main" id="{23F7F776-4879-495E-B4BF-2147B731D371}"/>
                </a:ext>
              </a:extLst>
            </p:cNvPr>
            <p:cNvSpPr/>
            <p:nvPr/>
          </p:nvSpPr>
          <p:spPr>
            <a:xfrm>
              <a:off x="138384" y="3523968"/>
              <a:ext cx="2377060" cy="720000"/>
            </a:xfrm>
            <a:prstGeom prst="rect">
              <a:avLst/>
            </a:prstGeom>
          </p:spPr>
          <p:style>
            <a:lnRef idx="0">
              <a:schemeClr val="accent1">
                <a:alpha val="0"/>
                <a:hueOff val="0"/>
                <a:satOff val="0"/>
                <a:lumOff val="0"/>
                <a:alphaOff val="0"/>
              </a:schemeClr>
            </a:lnRef>
            <a:fillRef idx="0">
              <a:schemeClr val="accent1">
                <a:alpha val="0"/>
                <a:hueOff val="0"/>
                <a:satOff val="0"/>
                <a:lumOff val="0"/>
                <a:alphaOff val="0"/>
              </a:schemeClr>
            </a:fillRef>
            <a:effectRef idx="0">
              <a:schemeClr val="accent1">
                <a:alpha val="0"/>
                <a:hueOff val="0"/>
                <a:satOff val="0"/>
                <a:lumOff val="0"/>
                <a:alphaOff val="0"/>
              </a:schemeClr>
            </a:effectRef>
            <a:fontRef idx="minor">
              <a:schemeClr val="accent1">
                <a:hueOff val="0"/>
                <a:satOff val="0"/>
                <a:lumOff val="0"/>
                <a:alphaOff val="0"/>
              </a:schemeClr>
            </a:fontRef>
          </p:style>
        </p:sp>
        <p:sp>
          <p:nvSpPr>
            <p:cNvPr id="37" name="Textfeld 36">
              <a:extLst>
                <a:ext uri="{FF2B5EF4-FFF2-40B4-BE49-F238E27FC236}">
                  <a16:creationId xmlns:a16="http://schemas.microsoft.com/office/drawing/2014/main" id="{A301D1C8-5751-4412-A2D6-F87F068CD240}"/>
                </a:ext>
              </a:extLst>
            </p:cNvPr>
            <p:cNvSpPr txBox="1"/>
            <p:nvPr/>
          </p:nvSpPr>
          <p:spPr>
            <a:xfrm>
              <a:off x="138384" y="3523968"/>
              <a:ext cx="2377060" cy="720000"/>
            </a:xfrm>
            <a:prstGeom prst="rect">
              <a:avLst/>
            </a:prstGeom>
          </p:spPr>
          <p:style>
            <a:lnRef idx="0">
              <a:scrgbClr r="0" g="0" b="0"/>
            </a:lnRef>
            <a:fillRef idx="0">
              <a:scrgbClr r="0" g="0" b="0"/>
            </a:fillRef>
            <a:effectRef idx="0">
              <a:scrgbClr r="0" g="0" b="0"/>
            </a:effectRef>
            <a:fontRef idx="minor">
              <a:schemeClr val="accent1">
                <a:hueOff val="0"/>
                <a:satOff val="0"/>
                <a:lumOff val="0"/>
                <a:alphaOff val="0"/>
              </a:schemeClr>
            </a:fontRef>
          </p:style>
          <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de-DE" b="1" i="0" u="none" strike="noStrike" kern="1200" cap="all" baseline="0" noProof="0" dirty="0">
                  <a:solidFill>
                    <a:schemeClr val="accent1"/>
                  </a:solidFill>
                  <a:latin typeface="Franklin Gothic Book"/>
                </a:rPr>
                <a:t>Rundumschutz für wichtige Daten</a:t>
              </a:r>
            </a:p>
            <a:p>
              <a:pPr marL="0" lvl="0" indent="0" algn="ctr" defTabSz="711200">
                <a:lnSpc>
                  <a:spcPct val="90000"/>
                </a:lnSpc>
                <a:spcBef>
                  <a:spcPct val="0"/>
                </a:spcBef>
                <a:spcAft>
                  <a:spcPct val="35000"/>
                </a:spcAft>
                <a:buNone/>
              </a:pPr>
              <a:endParaRPr lang="de-DE" sz="1600" b="1" i="0" u="none" strike="noStrike" kern="1200" cap="all" baseline="0" noProof="0" dirty="0">
                <a:solidFill>
                  <a:schemeClr val="accent1"/>
                </a:solidFill>
                <a:latin typeface="Franklin Gothic Book"/>
              </a:endParaRPr>
            </a:p>
            <a:p>
              <a:pPr marL="0" lvl="0" indent="0" algn="ctr" defTabSz="711200">
                <a:lnSpc>
                  <a:spcPct val="90000"/>
                </a:lnSpc>
                <a:spcBef>
                  <a:spcPct val="0"/>
                </a:spcBef>
                <a:spcAft>
                  <a:spcPct val="35000"/>
                </a:spcAft>
                <a:buNone/>
              </a:pPr>
              <a:r>
                <a:rPr lang="de-DE" sz="1600" i="0" u="none" strike="noStrike" kern="1200" cap="all" baseline="0" noProof="0" dirty="0">
                  <a:solidFill>
                    <a:schemeClr val="accent1"/>
                  </a:solidFill>
                  <a:latin typeface="Franklin Gothic Book"/>
                </a:rPr>
                <a:t>Schützen Sie Mitarbeiter, Informationen und Kundendaten durch eine zuverlässige Sicherheitslösung der Enterprise-Klasse.</a:t>
              </a:r>
            </a:p>
          </p:txBody>
        </p:sp>
      </p:grpSp>
      <p:pic>
        <p:nvPicPr>
          <p:cNvPr id="8" name="Grafik 7" descr="Schild">
            <a:extLst>
              <a:ext uri="{FF2B5EF4-FFF2-40B4-BE49-F238E27FC236}">
                <a16:creationId xmlns:a16="http://schemas.microsoft.com/office/drawing/2014/main" id="{14F5C76F-771A-422F-A7B8-AFDC66A23B73}"/>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p:blipFill>
        <p:spPr>
          <a:xfrm>
            <a:off x="1608004" y="3296631"/>
            <a:ext cx="914400" cy="914400"/>
          </a:xfrm>
          <a:prstGeom prst="rect">
            <a:avLst/>
          </a:prstGeom>
        </p:spPr>
      </p:pic>
      <p:pic>
        <p:nvPicPr>
          <p:cNvPr id="19" name="Grafik 18" descr="Hierarchie">
            <a:extLst>
              <a:ext uri="{FF2B5EF4-FFF2-40B4-BE49-F238E27FC236}">
                <a16:creationId xmlns:a16="http://schemas.microsoft.com/office/drawing/2014/main" id="{80781BE0-241E-422D-8369-CB96A2E42990}"/>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9992789" y="3280241"/>
            <a:ext cx="914400" cy="914400"/>
          </a:xfrm>
          <a:prstGeom prst="rect">
            <a:avLst/>
          </a:prstGeom>
        </p:spPr>
      </p:pic>
      <p:pic>
        <p:nvPicPr>
          <p:cNvPr id="21" name="Grafik 20" descr="Sperren">
            <a:extLst>
              <a:ext uri="{FF2B5EF4-FFF2-40B4-BE49-F238E27FC236}">
                <a16:creationId xmlns:a16="http://schemas.microsoft.com/office/drawing/2014/main" id="{FF6A93AC-0936-46D7-A7F8-335A24EBA06A}"/>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p:blipFill>
        <p:spPr>
          <a:xfrm>
            <a:off x="7190727" y="3273294"/>
            <a:ext cx="914400" cy="914400"/>
          </a:xfrm>
          <a:prstGeom prst="rect">
            <a:avLst/>
          </a:prstGeom>
        </p:spPr>
      </p:pic>
      <p:pic>
        <p:nvPicPr>
          <p:cNvPr id="7" name="Grafik 6" descr="Server">
            <a:extLst>
              <a:ext uri="{FF2B5EF4-FFF2-40B4-BE49-F238E27FC236}">
                <a16:creationId xmlns:a16="http://schemas.microsoft.com/office/drawing/2014/main" id="{476ABF2E-7770-4B27-9346-C68DD29F99A0}"/>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rcRect/>
          <a:stretch/>
        </p:blipFill>
        <p:spPr>
          <a:xfrm>
            <a:off x="4336824" y="3238460"/>
            <a:ext cx="1057955" cy="1057955"/>
          </a:xfrm>
          <a:prstGeom prst="rect">
            <a:avLst/>
          </a:prstGeom>
        </p:spPr>
      </p:pic>
      <p:sp>
        <p:nvSpPr>
          <p:cNvPr id="9" name="Textfeld 8">
            <a:extLst>
              <a:ext uri="{FF2B5EF4-FFF2-40B4-BE49-F238E27FC236}">
                <a16:creationId xmlns:a16="http://schemas.microsoft.com/office/drawing/2014/main" id="{C03E3B1E-6648-43B6-9195-E54DAE370504}"/>
              </a:ext>
            </a:extLst>
          </p:cNvPr>
          <p:cNvSpPr txBox="1"/>
          <p:nvPr/>
        </p:nvSpPr>
        <p:spPr>
          <a:xfrm>
            <a:off x="3551838" y="5504686"/>
            <a:ext cx="2628901" cy="671146"/>
          </a:xfrm>
          <a:prstGeom prst="rect">
            <a:avLst/>
          </a:prstGeom>
          <a:noFill/>
        </p:spPr>
        <p:txBody>
          <a:bodyPr wrap="square">
            <a:spAutoFit/>
          </a:bodyPr>
          <a:lstStyle/>
          <a:p>
            <a:pPr algn="ctr">
              <a:lnSpc>
                <a:spcPct val="107000"/>
              </a:lnSpc>
              <a:spcAft>
                <a:spcPts val="800"/>
              </a:spcAft>
            </a:pPr>
            <a:r>
              <a:rPr lang="de-DE" sz="1200" dirty="0">
                <a:solidFill>
                  <a:srgbClr val="EF903D"/>
                </a:solidFill>
                <a:effectLst/>
                <a:ea typeface="Calibri" panose="020F0502020204030204" pitchFamily="34" charset="0"/>
                <a:cs typeface="Times New Roman" panose="02020603050405020304" pitchFamily="18" charset="0"/>
              </a:rPr>
              <a:t>Schützen Sie Ihre Informationen vor Cyberangriffen, unbefugtem Zugriff und versehentlicher Löschung.</a:t>
            </a:r>
            <a:endParaRPr lang="de-AT" sz="1200" dirty="0">
              <a:solidFill>
                <a:srgbClr val="EF903D"/>
              </a:solidFill>
              <a:effectLst/>
              <a:ea typeface="Calibri" panose="020F0502020204030204" pitchFamily="34" charset="0"/>
              <a:cs typeface="Times New Roman" panose="02020603050405020304" pitchFamily="18" charset="0"/>
            </a:endParaRPr>
          </a:p>
        </p:txBody>
      </p:sp>
      <p:sp>
        <p:nvSpPr>
          <p:cNvPr id="10" name="Textfeld 9">
            <a:extLst>
              <a:ext uri="{FF2B5EF4-FFF2-40B4-BE49-F238E27FC236}">
                <a16:creationId xmlns:a16="http://schemas.microsoft.com/office/drawing/2014/main" id="{9615D50C-1BFD-4CD4-8869-E0DC99F4052B}"/>
              </a:ext>
            </a:extLst>
          </p:cNvPr>
          <p:cNvSpPr txBox="1"/>
          <p:nvPr/>
        </p:nvSpPr>
        <p:spPr>
          <a:xfrm>
            <a:off x="798242" y="5509622"/>
            <a:ext cx="2615733" cy="868764"/>
          </a:xfrm>
          <a:prstGeom prst="rect">
            <a:avLst/>
          </a:prstGeom>
          <a:noFill/>
        </p:spPr>
        <p:txBody>
          <a:bodyPr wrap="square">
            <a:spAutoFit/>
          </a:bodyPr>
          <a:lstStyle/>
          <a:p>
            <a:pPr algn="ctr">
              <a:lnSpc>
                <a:spcPct val="107000"/>
              </a:lnSpc>
              <a:spcAft>
                <a:spcPts val="800"/>
              </a:spcAft>
            </a:pPr>
            <a:r>
              <a:rPr lang="de-DE" sz="1200" dirty="0">
                <a:solidFill>
                  <a:srgbClr val="EF903D"/>
                </a:solidFill>
                <a:effectLst/>
                <a:ea typeface="Calibri" panose="020F0502020204030204" pitchFamily="34" charset="0"/>
                <a:cs typeface="Times New Roman" panose="02020603050405020304" pitchFamily="18" charset="0"/>
              </a:rPr>
              <a:t>Schützen Sie sich vor Viren, Schadsoftware, Phishing-Angriffen, Ransomware, Spam und anderen Bedrohungen.</a:t>
            </a:r>
            <a:endParaRPr lang="de-AT" sz="1200" dirty="0">
              <a:solidFill>
                <a:srgbClr val="EF903D"/>
              </a:solidFill>
              <a:effectLst/>
              <a:ea typeface="Calibri" panose="020F0502020204030204" pitchFamily="34" charset="0"/>
              <a:cs typeface="Times New Roman" panose="02020603050405020304" pitchFamily="18" charset="0"/>
            </a:endParaRPr>
          </a:p>
        </p:txBody>
      </p:sp>
      <p:sp>
        <p:nvSpPr>
          <p:cNvPr id="11" name="Textfeld 10">
            <a:extLst>
              <a:ext uri="{FF2B5EF4-FFF2-40B4-BE49-F238E27FC236}">
                <a16:creationId xmlns:a16="http://schemas.microsoft.com/office/drawing/2014/main" id="{5D674738-DA99-4D59-9E6F-D1D00BD29329}"/>
              </a:ext>
            </a:extLst>
          </p:cNvPr>
          <p:cNvSpPr txBox="1"/>
          <p:nvPr/>
        </p:nvSpPr>
        <p:spPr>
          <a:xfrm>
            <a:off x="6337327" y="5504686"/>
            <a:ext cx="2628901" cy="671146"/>
          </a:xfrm>
          <a:prstGeom prst="rect">
            <a:avLst/>
          </a:prstGeom>
          <a:noFill/>
        </p:spPr>
        <p:txBody>
          <a:bodyPr wrap="square">
            <a:spAutoFit/>
          </a:bodyPr>
          <a:lstStyle/>
          <a:p>
            <a:pPr algn="ctr">
              <a:lnSpc>
                <a:spcPct val="107000"/>
              </a:lnSpc>
              <a:spcAft>
                <a:spcPts val="800"/>
              </a:spcAft>
            </a:pPr>
            <a:r>
              <a:rPr lang="de-DE" sz="1200" dirty="0">
                <a:solidFill>
                  <a:srgbClr val="EF903D"/>
                </a:solidFill>
                <a:effectLst/>
                <a:ea typeface="Calibri" panose="020F0502020204030204" pitchFamily="34" charset="0"/>
                <a:cs typeface="Times New Roman" panose="02020603050405020304" pitchFamily="18" charset="0"/>
              </a:rPr>
              <a:t>Schützen Sie Ihre Informationen, selbst wenn Mitarbeiter über ihre privaten Geräte darauf zugreifen.</a:t>
            </a:r>
            <a:endParaRPr lang="de-AT" sz="1200" dirty="0">
              <a:solidFill>
                <a:srgbClr val="EF903D"/>
              </a:solidFill>
              <a:effectLst/>
              <a:ea typeface="Calibri" panose="020F0502020204030204" pitchFamily="34" charset="0"/>
              <a:cs typeface="Times New Roman" panose="02020603050405020304" pitchFamily="18" charset="0"/>
            </a:endParaRPr>
          </a:p>
        </p:txBody>
      </p:sp>
      <p:sp>
        <p:nvSpPr>
          <p:cNvPr id="12" name="Textfeld 11">
            <a:extLst>
              <a:ext uri="{FF2B5EF4-FFF2-40B4-BE49-F238E27FC236}">
                <a16:creationId xmlns:a16="http://schemas.microsoft.com/office/drawing/2014/main" id="{A629CE5D-4443-4377-B63E-0DC2E1A591FD}"/>
              </a:ext>
            </a:extLst>
          </p:cNvPr>
          <p:cNvSpPr txBox="1"/>
          <p:nvPr/>
        </p:nvSpPr>
        <p:spPr>
          <a:xfrm>
            <a:off x="9122816" y="5509622"/>
            <a:ext cx="2628901" cy="671146"/>
          </a:xfrm>
          <a:prstGeom prst="rect">
            <a:avLst/>
          </a:prstGeom>
          <a:noFill/>
        </p:spPr>
        <p:txBody>
          <a:bodyPr wrap="square">
            <a:spAutoFit/>
          </a:bodyPr>
          <a:lstStyle/>
          <a:p>
            <a:pPr algn="ctr">
              <a:lnSpc>
                <a:spcPct val="107000"/>
              </a:lnSpc>
              <a:spcAft>
                <a:spcPts val="800"/>
              </a:spcAft>
            </a:pPr>
            <a:r>
              <a:rPr lang="de-DE" sz="1200" dirty="0">
                <a:solidFill>
                  <a:srgbClr val="EF903D"/>
                </a:solidFill>
                <a:effectLst/>
                <a:ea typeface="Calibri" panose="020F0502020204030204" pitchFamily="34" charset="0"/>
                <a:cs typeface="Times New Roman" panose="02020603050405020304" pitchFamily="18" charset="0"/>
              </a:rPr>
              <a:t>Konfigurieren und verwalten Sie ganz einfach Nutzer, Geräte und Daten, um mehr Zeit für Ihr Geschäft zu haben.</a:t>
            </a:r>
            <a:endParaRPr lang="de-AT" sz="1200" dirty="0">
              <a:solidFill>
                <a:srgbClr val="EF903D"/>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47077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b="0" kern="1200" cap="all" dirty="0" err="1">
                <a:latin typeface="+mj-lt"/>
                <a:ea typeface="+mj-ea"/>
                <a:cs typeface="+mj-cs"/>
              </a:rPr>
              <a:t>Großunternehmen</a:t>
            </a:r>
            <a:endParaRPr lang="en-US" b="0" kern="1200" cap="all" dirty="0">
              <a:latin typeface="+mj-lt"/>
              <a:ea typeface="+mj-ea"/>
              <a:cs typeface="+mj-cs"/>
            </a:endParaRPr>
          </a:p>
        </p:txBody>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pic>
        <p:nvPicPr>
          <p:cNvPr id="5" name="Grafik 4" descr="Netzwerk">
            <a:extLst>
              <a:ext uri="{FF2B5EF4-FFF2-40B4-BE49-F238E27FC236}">
                <a16:creationId xmlns:a16="http://schemas.microsoft.com/office/drawing/2014/main" id="{D4647A98-A9A4-4982-A1BF-01CF0667C75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1142266">
            <a:off x="9767704" y="-1052497"/>
            <a:ext cx="3019395" cy="3019395"/>
          </a:xfrm>
          <a:prstGeom prst="rect">
            <a:avLst/>
          </a:prstGeom>
        </p:spPr>
      </p:pic>
      <p:pic>
        <p:nvPicPr>
          <p:cNvPr id="7" name="Grafik 6" descr="Netzwerk">
            <a:extLst>
              <a:ext uri="{FF2B5EF4-FFF2-40B4-BE49-F238E27FC236}">
                <a16:creationId xmlns:a16="http://schemas.microsoft.com/office/drawing/2014/main" id="{A2276855-7F18-486E-9F52-AF44C6FC98F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7559" y="4429499"/>
            <a:ext cx="2988485" cy="2988485"/>
          </a:xfrm>
          <a:prstGeom prst="rect">
            <a:avLst/>
          </a:prstGeom>
        </p:spPr>
      </p:pic>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6309003" cy="1013800"/>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a:solidFill>
                  <a:schemeClr val="tx2"/>
                </a:solidFill>
              </a:rPr>
              <a:t>Microsoft 365 Zielgruppe</a:t>
            </a:r>
          </a:p>
        </p:txBody>
      </p:sp>
      <p:graphicFrame>
        <p:nvGraphicFramePr>
          <p:cNvPr id="3" name="Diagramm 5">
            <a:extLst>
              <a:ext uri="{FF2B5EF4-FFF2-40B4-BE49-F238E27FC236}">
                <a16:creationId xmlns:a16="http://schemas.microsoft.com/office/drawing/2014/main" id="{6F9193E8-8BB5-4595-B19B-D259EF15D54D}"/>
              </a:ext>
            </a:extLst>
          </p:cNvPr>
          <p:cNvGraphicFramePr/>
          <p:nvPr>
            <p:extLst>
              <p:ext uri="{D42A27DB-BD31-4B8C-83A1-F6EECF244321}">
                <p14:modId xmlns:p14="http://schemas.microsoft.com/office/powerpoint/2010/main" val="1771951827"/>
              </p:ext>
            </p:extLst>
          </p:nvPr>
        </p:nvGraphicFramePr>
        <p:xfrm>
          <a:off x="890751" y="1517043"/>
          <a:ext cx="10271235" cy="492185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pic>
        <p:nvPicPr>
          <p:cNvPr id="16" name="Grafik 4" descr="Ein Bild, das Propeller, Uhr enthält.&#10;&#10;Beschreibung automatisch generiert.">
            <a:extLst>
              <a:ext uri="{FF2B5EF4-FFF2-40B4-BE49-F238E27FC236}">
                <a16:creationId xmlns:a16="http://schemas.microsoft.com/office/drawing/2014/main" id="{DA9BC9BA-601E-49B0-943E-0A6FB1F92230}"/>
              </a:ext>
            </a:extLst>
          </p:cNvPr>
          <p:cNvPicPr>
            <a:picLocks noChangeAspect="1"/>
          </p:cNvPicPr>
          <p:nvPr/>
        </p:nvPicPr>
        <p:blipFill rotWithShape="1">
          <a:blip r:embed="rId10"/>
          <a:srcRect l="3291" t="16849" r="6486" b="1716"/>
          <a:stretch/>
        </p:blipFill>
        <p:spPr>
          <a:xfrm>
            <a:off x="11296057" y="6272268"/>
            <a:ext cx="604112" cy="339916"/>
          </a:xfrm>
          <a:prstGeom prst="rect">
            <a:avLst/>
          </a:prstGeom>
        </p:spPr>
      </p:pic>
      <p:sp>
        <p:nvSpPr>
          <p:cNvPr id="17" name="Textfeld 16">
            <a:extLst>
              <a:ext uri="{FF2B5EF4-FFF2-40B4-BE49-F238E27FC236}">
                <a16:creationId xmlns:a16="http://schemas.microsoft.com/office/drawing/2014/main" id="{1B84B159-03BA-449C-890D-7128CE73C8A7}"/>
              </a:ext>
            </a:extLst>
          </p:cNvPr>
          <p:cNvSpPr txBox="1"/>
          <p:nvPr/>
        </p:nvSpPr>
        <p:spPr>
          <a:xfrm>
            <a:off x="1476667" y="953466"/>
            <a:ext cx="4215554" cy="341632"/>
          </a:xfrm>
          <a:prstGeom prst="rect">
            <a:avLst/>
          </a:prstGeom>
          <a:noFill/>
        </p:spPr>
        <p:txBody>
          <a:bodyPr wrap="square">
            <a:spAutoFit/>
          </a:bodyPr>
          <a:lstStyle/>
          <a:p>
            <a:pPr marL="0" lvl="0" indent="0" defTabSz="711200">
              <a:lnSpc>
                <a:spcPct val="90000"/>
              </a:lnSpc>
              <a:spcBef>
                <a:spcPct val="0"/>
              </a:spcBef>
              <a:spcAft>
                <a:spcPct val="35000"/>
              </a:spcAft>
              <a:buNone/>
            </a:pPr>
            <a:r>
              <a:rPr lang="de-DE" sz="1800" b="1" i="0" u="none" strike="noStrike" kern="1200" cap="all" baseline="0" noProof="0" dirty="0">
                <a:solidFill>
                  <a:schemeClr val="accent1"/>
                </a:solidFill>
                <a:latin typeface="Franklin Gothic Book"/>
              </a:rPr>
              <a:t>Persönliche Produktivität</a:t>
            </a:r>
          </a:p>
        </p:txBody>
      </p:sp>
      <p:sp>
        <p:nvSpPr>
          <p:cNvPr id="11" name="Textfeld 10">
            <a:extLst>
              <a:ext uri="{FF2B5EF4-FFF2-40B4-BE49-F238E27FC236}">
                <a16:creationId xmlns:a16="http://schemas.microsoft.com/office/drawing/2014/main" id="{B8A46709-308B-4B13-B292-27E370D96113}"/>
              </a:ext>
            </a:extLst>
          </p:cNvPr>
          <p:cNvSpPr txBox="1"/>
          <p:nvPr/>
        </p:nvSpPr>
        <p:spPr>
          <a:xfrm>
            <a:off x="6096000" y="979447"/>
            <a:ext cx="4215554" cy="341632"/>
          </a:xfrm>
          <a:prstGeom prst="rect">
            <a:avLst/>
          </a:prstGeom>
          <a:noFill/>
        </p:spPr>
        <p:txBody>
          <a:bodyPr wrap="square">
            <a:spAutoFit/>
          </a:bodyPr>
          <a:lstStyle/>
          <a:p>
            <a:pPr marL="0" lvl="0" indent="0" defTabSz="711200">
              <a:lnSpc>
                <a:spcPct val="90000"/>
              </a:lnSpc>
              <a:spcBef>
                <a:spcPct val="0"/>
              </a:spcBef>
              <a:spcAft>
                <a:spcPct val="35000"/>
              </a:spcAft>
              <a:buNone/>
            </a:pPr>
            <a:r>
              <a:rPr lang="de-DE" sz="1800" b="1" i="0" u="none" strike="noStrike" kern="1200" cap="all" baseline="0" noProof="0" dirty="0">
                <a:solidFill>
                  <a:schemeClr val="accent1"/>
                </a:solidFill>
                <a:latin typeface="Franklin Gothic Book"/>
              </a:rPr>
              <a:t>Unternehmensproduktivität</a:t>
            </a:r>
          </a:p>
        </p:txBody>
      </p:sp>
      <p:pic>
        <p:nvPicPr>
          <p:cNvPr id="15" name="Grafik 14" descr="Pfeil Kreis">
            <a:extLst>
              <a:ext uri="{FF2B5EF4-FFF2-40B4-BE49-F238E27FC236}">
                <a16:creationId xmlns:a16="http://schemas.microsoft.com/office/drawing/2014/main" id="{20EEC09D-041D-4452-B8BF-F924837281B2}"/>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552439" y="1806302"/>
            <a:ext cx="914400" cy="914400"/>
          </a:xfrm>
          <a:prstGeom prst="rect">
            <a:avLst/>
          </a:prstGeom>
        </p:spPr>
      </p:pic>
      <p:pic>
        <p:nvPicPr>
          <p:cNvPr id="23" name="Grafik 22" descr="Schild Häkchen">
            <a:extLst>
              <a:ext uri="{FF2B5EF4-FFF2-40B4-BE49-F238E27FC236}">
                <a16:creationId xmlns:a16="http://schemas.microsoft.com/office/drawing/2014/main" id="{2BA6D07E-779E-412C-BB42-7F1711E46FC9}"/>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6160709" y="5110737"/>
            <a:ext cx="890862" cy="890862"/>
          </a:xfrm>
          <a:prstGeom prst="rect">
            <a:avLst/>
          </a:prstGeom>
        </p:spPr>
      </p:pic>
      <p:pic>
        <p:nvPicPr>
          <p:cNvPr id="25" name="Grafik 24" descr="eingesteckt ausgesteckt">
            <a:extLst>
              <a:ext uri="{FF2B5EF4-FFF2-40B4-BE49-F238E27FC236}">
                <a16:creationId xmlns:a16="http://schemas.microsoft.com/office/drawing/2014/main" id="{B9D8737F-17D2-499B-B9E7-56B0FBF28356}"/>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6214330" y="3584794"/>
            <a:ext cx="742447" cy="742447"/>
          </a:xfrm>
          <a:prstGeom prst="rect">
            <a:avLst/>
          </a:prstGeom>
        </p:spPr>
      </p:pic>
      <p:pic>
        <p:nvPicPr>
          <p:cNvPr id="27" name="Grafik 26" descr="Auge">
            <a:extLst>
              <a:ext uri="{FF2B5EF4-FFF2-40B4-BE49-F238E27FC236}">
                <a16:creationId xmlns:a16="http://schemas.microsoft.com/office/drawing/2014/main" id="{8C02BCC6-1410-494C-85EE-1BA6B7B4377B}"/>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6160709" y="1871011"/>
            <a:ext cx="849691" cy="849691"/>
          </a:xfrm>
          <a:prstGeom prst="rect">
            <a:avLst/>
          </a:prstGeom>
        </p:spPr>
      </p:pic>
      <p:pic>
        <p:nvPicPr>
          <p:cNvPr id="29" name="Grafik 28" descr="Gehirn">
            <a:extLst>
              <a:ext uri="{FF2B5EF4-FFF2-40B4-BE49-F238E27FC236}">
                <a16:creationId xmlns:a16="http://schemas.microsoft.com/office/drawing/2014/main" id="{5CC71369-9A13-4B0C-9FA4-945B49C29AB5}"/>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1639909" y="5199208"/>
            <a:ext cx="761220" cy="761220"/>
          </a:xfrm>
          <a:prstGeom prst="rect">
            <a:avLst/>
          </a:prstGeom>
        </p:spPr>
      </p:pic>
      <p:pic>
        <p:nvPicPr>
          <p:cNvPr id="31" name="Grafik 30" descr="Gehen">
            <a:extLst>
              <a:ext uri="{FF2B5EF4-FFF2-40B4-BE49-F238E27FC236}">
                <a16:creationId xmlns:a16="http://schemas.microsoft.com/office/drawing/2014/main" id="{072F1A59-D81C-472D-886E-1DDEEB4FC419}"/>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1607017" y="3501313"/>
            <a:ext cx="827004" cy="827004"/>
          </a:xfrm>
          <a:prstGeom prst="rect">
            <a:avLst/>
          </a:prstGeom>
        </p:spPr>
      </p:pic>
    </p:spTree>
    <p:extLst>
      <p:ext uri="{BB962C8B-B14F-4D97-AF65-F5344CB8AC3E}">
        <p14:creationId xmlns:p14="http://schemas.microsoft.com/office/powerpoint/2010/main" val="2092835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3" name="Grafik 2" descr="Netzwerk">
            <a:extLst>
              <a:ext uri="{FF2B5EF4-FFF2-40B4-BE49-F238E27FC236}">
                <a16:creationId xmlns:a16="http://schemas.microsoft.com/office/drawing/2014/main" id="{BD0CF41A-D17B-4880-814B-E880DDE4637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1142266">
            <a:off x="9767704" y="-1052497"/>
            <a:ext cx="3019395" cy="3019395"/>
          </a:xfrm>
          <a:prstGeom prst="rect">
            <a:avLst/>
          </a:prstGeom>
        </p:spPr>
      </p:pic>
      <p:pic>
        <p:nvPicPr>
          <p:cNvPr id="7" name="Grafik 6" descr="Netzwerk">
            <a:extLst>
              <a:ext uri="{FF2B5EF4-FFF2-40B4-BE49-F238E27FC236}">
                <a16:creationId xmlns:a16="http://schemas.microsoft.com/office/drawing/2014/main" id="{4C1A032C-0B3E-428A-A7C0-4F84BED12EB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7559" y="4429499"/>
            <a:ext cx="2988485" cy="2988485"/>
          </a:xfrm>
          <a:prstGeom prst="rect">
            <a:avLst/>
          </a:prstGeom>
        </p:spPr>
      </p:pic>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b="0" kern="1200" cap="all" dirty="0" err="1">
                <a:latin typeface="+mj-lt"/>
                <a:ea typeface="+mj-ea"/>
                <a:cs typeface="+mj-cs"/>
              </a:rPr>
              <a:t>Bildungseinrichtungen</a:t>
            </a:r>
            <a:endParaRPr lang="en-US" b="0" kern="1200" cap="all" dirty="0">
              <a:latin typeface="+mj-lt"/>
              <a:ea typeface="+mj-ea"/>
              <a:cs typeface="+mj-cs"/>
            </a:endParaRPr>
          </a:p>
        </p:txBody>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6309003" cy="1013800"/>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a:solidFill>
                  <a:schemeClr val="tx2"/>
                </a:solidFill>
              </a:rPr>
              <a:t>Microsoft 365 Zielgruppe</a:t>
            </a:r>
          </a:p>
        </p:txBody>
      </p:sp>
      <p:pic>
        <p:nvPicPr>
          <p:cNvPr id="16" name="Grafik 4" descr="Ein Bild, das Propeller, Uhr enthält.&#10;&#10;Beschreibung automatisch generiert.">
            <a:extLst>
              <a:ext uri="{FF2B5EF4-FFF2-40B4-BE49-F238E27FC236}">
                <a16:creationId xmlns:a16="http://schemas.microsoft.com/office/drawing/2014/main" id="{DA9BC9BA-601E-49B0-943E-0A6FB1F92230}"/>
              </a:ext>
            </a:extLst>
          </p:cNvPr>
          <p:cNvPicPr>
            <a:picLocks noChangeAspect="1"/>
          </p:cNvPicPr>
          <p:nvPr/>
        </p:nvPicPr>
        <p:blipFill rotWithShape="1">
          <a:blip r:embed="rId5"/>
          <a:srcRect l="3291" t="16849" r="6486" b="1716"/>
          <a:stretch/>
        </p:blipFill>
        <p:spPr>
          <a:xfrm>
            <a:off x="11296058" y="6272268"/>
            <a:ext cx="491690" cy="276660"/>
          </a:xfrm>
          <a:prstGeom prst="rect">
            <a:avLst/>
          </a:prstGeom>
        </p:spPr>
      </p:pic>
      <p:pic>
        <p:nvPicPr>
          <p:cNvPr id="6" name="Grafik 5" descr="Ein Bild, das Objekt, Spieler, Ball, Monitor enthält.&#10;&#10;Automatisch generierte Beschreibung">
            <a:extLst>
              <a:ext uri="{FF2B5EF4-FFF2-40B4-BE49-F238E27FC236}">
                <a16:creationId xmlns:a16="http://schemas.microsoft.com/office/drawing/2014/main" id="{68DBB462-115C-45D8-9C65-12C6BE3AC6D6}"/>
              </a:ext>
            </a:extLst>
          </p:cNvPr>
          <p:cNvPicPr>
            <a:picLocks noChangeAspect="1"/>
          </p:cNvPicPr>
          <p:nvPr/>
        </p:nvPicPr>
        <p:blipFill>
          <a:blip r:embed="rId6">
            <a:biLevel thresh="50000"/>
            <a:extLst>
              <a:ext uri="{28A0092B-C50C-407E-A947-70E740481C1C}">
                <a14:useLocalDpi xmlns:a14="http://schemas.microsoft.com/office/drawing/2010/main" val="0"/>
              </a:ext>
            </a:extLst>
          </a:blip>
          <a:stretch>
            <a:fillRect/>
          </a:stretch>
        </p:blipFill>
        <p:spPr>
          <a:xfrm>
            <a:off x="9259899" y="1720004"/>
            <a:ext cx="635071" cy="514106"/>
          </a:xfrm>
          <a:prstGeom prst="rect">
            <a:avLst/>
          </a:prstGeom>
        </p:spPr>
      </p:pic>
      <p:pic>
        <p:nvPicPr>
          <p:cNvPr id="10" name="Grafik 9" descr="Ein Bild, das Zeichnung enthält.&#10;&#10;Automatisch generierte Beschreibung">
            <a:extLst>
              <a:ext uri="{FF2B5EF4-FFF2-40B4-BE49-F238E27FC236}">
                <a16:creationId xmlns:a16="http://schemas.microsoft.com/office/drawing/2014/main" id="{D44A3B20-2A50-4727-BD9A-D0CE88BEC90E}"/>
              </a:ext>
            </a:extLst>
          </p:cNvPr>
          <p:cNvPicPr>
            <a:picLocks noChangeAspect="1"/>
          </p:cNvPicPr>
          <p:nvPr/>
        </p:nvPicPr>
        <p:blipFill>
          <a:blip r:embed="rId7">
            <a:biLevel thresh="50000"/>
            <a:extLst>
              <a:ext uri="{28A0092B-C50C-407E-A947-70E740481C1C}">
                <a14:useLocalDpi xmlns:a14="http://schemas.microsoft.com/office/drawing/2010/main" val="0"/>
              </a:ext>
            </a:extLst>
          </a:blip>
          <a:stretch>
            <a:fillRect/>
          </a:stretch>
        </p:blipFill>
        <p:spPr>
          <a:xfrm>
            <a:off x="4338414" y="1506370"/>
            <a:ext cx="877313" cy="877313"/>
          </a:xfrm>
          <a:prstGeom prst="rect">
            <a:avLst/>
          </a:prstGeom>
        </p:spPr>
      </p:pic>
      <p:pic>
        <p:nvPicPr>
          <p:cNvPr id="14" name="Grafik 13" descr="Ein Bild, das Zeichnung enthält.&#10;&#10;Automatisch generierte Beschreibung">
            <a:extLst>
              <a:ext uri="{FF2B5EF4-FFF2-40B4-BE49-F238E27FC236}">
                <a16:creationId xmlns:a16="http://schemas.microsoft.com/office/drawing/2014/main" id="{8F4DB398-6FB3-4131-B954-BD0AB578FC2A}"/>
              </a:ext>
            </a:extLst>
          </p:cNvPr>
          <p:cNvPicPr>
            <a:picLocks noChangeAspect="1"/>
          </p:cNvPicPr>
          <p:nvPr/>
        </p:nvPicPr>
        <p:blipFill>
          <a:blip r:embed="rId8">
            <a:biLevel thresh="50000"/>
            <a:extLst>
              <a:ext uri="{28A0092B-C50C-407E-A947-70E740481C1C}">
                <a14:useLocalDpi xmlns:a14="http://schemas.microsoft.com/office/drawing/2010/main" val="0"/>
              </a:ext>
            </a:extLst>
          </a:blip>
          <a:stretch>
            <a:fillRect/>
          </a:stretch>
        </p:blipFill>
        <p:spPr>
          <a:xfrm>
            <a:off x="6821551" y="1537297"/>
            <a:ext cx="727132" cy="727132"/>
          </a:xfrm>
          <a:prstGeom prst="rect">
            <a:avLst/>
          </a:prstGeom>
        </p:spPr>
      </p:pic>
      <p:pic>
        <p:nvPicPr>
          <p:cNvPr id="19" name="Grafik 18" descr="Ein Bild, das Zeichnung enthält.&#10;&#10;Automatisch generierte Beschreibung">
            <a:extLst>
              <a:ext uri="{FF2B5EF4-FFF2-40B4-BE49-F238E27FC236}">
                <a16:creationId xmlns:a16="http://schemas.microsoft.com/office/drawing/2014/main" id="{A0C517A4-C60E-4957-AB37-2F0BCA4D99B5}"/>
              </a:ext>
            </a:extLst>
          </p:cNvPr>
          <p:cNvPicPr>
            <a:picLocks noChangeAspect="1"/>
          </p:cNvPicPr>
          <p:nvPr/>
        </p:nvPicPr>
        <p:blipFill>
          <a:blip r:embed="rId9">
            <a:biLevel thresh="50000"/>
            <a:extLst>
              <a:ext uri="{28A0092B-C50C-407E-A947-70E740481C1C}">
                <a14:useLocalDpi xmlns:a14="http://schemas.microsoft.com/office/drawing/2010/main" val="0"/>
              </a:ext>
            </a:extLst>
          </a:blip>
          <a:stretch>
            <a:fillRect/>
          </a:stretch>
        </p:blipFill>
        <p:spPr>
          <a:xfrm>
            <a:off x="9163202" y="4598179"/>
            <a:ext cx="802413" cy="802413"/>
          </a:xfrm>
          <a:prstGeom prst="rect">
            <a:avLst/>
          </a:prstGeom>
        </p:spPr>
      </p:pic>
      <p:graphicFrame>
        <p:nvGraphicFramePr>
          <p:cNvPr id="5" name="Diagramm 5">
            <a:extLst>
              <a:ext uri="{FF2B5EF4-FFF2-40B4-BE49-F238E27FC236}">
                <a16:creationId xmlns:a16="http://schemas.microsoft.com/office/drawing/2014/main" id="{678AAB5B-D35F-4E50-A474-6C8012074598}"/>
              </a:ext>
            </a:extLst>
          </p:cNvPr>
          <p:cNvGraphicFramePr/>
          <p:nvPr>
            <p:extLst>
              <p:ext uri="{D42A27DB-BD31-4B8C-83A1-F6EECF244321}">
                <p14:modId xmlns:p14="http://schemas.microsoft.com/office/powerpoint/2010/main" val="3369047682"/>
              </p:ext>
            </p:extLst>
          </p:nvPr>
        </p:nvGraphicFramePr>
        <p:xfrm>
          <a:off x="1129321" y="1327695"/>
          <a:ext cx="9933358" cy="4966486"/>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extLst>
      <p:ext uri="{BB962C8B-B14F-4D97-AF65-F5344CB8AC3E}">
        <p14:creationId xmlns:p14="http://schemas.microsoft.com/office/powerpoint/2010/main" val="356513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3" name="Grafik 2" descr="Netzwerk">
            <a:extLst>
              <a:ext uri="{FF2B5EF4-FFF2-40B4-BE49-F238E27FC236}">
                <a16:creationId xmlns:a16="http://schemas.microsoft.com/office/drawing/2014/main" id="{BD0CF41A-D17B-4880-814B-E880DDE4637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1142266">
            <a:off x="9767704" y="-1052497"/>
            <a:ext cx="3019395" cy="3019395"/>
          </a:xfrm>
          <a:prstGeom prst="rect">
            <a:avLst/>
          </a:prstGeom>
        </p:spPr>
      </p:pic>
      <p:pic>
        <p:nvPicPr>
          <p:cNvPr id="7" name="Grafik 6" descr="Netzwerk">
            <a:extLst>
              <a:ext uri="{FF2B5EF4-FFF2-40B4-BE49-F238E27FC236}">
                <a16:creationId xmlns:a16="http://schemas.microsoft.com/office/drawing/2014/main" id="{4C1A032C-0B3E-428A-A7C0-4F84BED12EB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7559" y="4429499"/>
            <a:ext cx="2988485" cy="2988485"/>
          </a:xfrm>
          <a:prstGeom prst="rect">
            <a:avLst/>
          </a:prstGeom>
        </p:spPr>
      </p:pic>
      <p:sp>
        <p:nvSpPr>
          <p:cNvPr id="2" name="Titel 1">
            <a:extLst>
              <a:ext uri="{FF2B5EF4-FFF2-40B4-BE49-F238E27FC236}">
                <a16:creationId xmlns:a16="http://schemas.microsoft.com/office/drawing/2014/main" id="{E6DB5305-AFB8-4353-B6C2-51AB21748D41}"/>
              </a:ext>
            </a:extLst>
          </p:cNvPr>
          <p:cNvSpPr>
            <a:spLocks noGrp="1"/>
          </p:cNvSpPr>
          <p:nvPr>
            <p:ph type="title"/>
          </p:nvPr>
        </p:nvSpPr>
        <p:spPr>
          <a:xfrm>
            <a:off x="4339793" y="130656"/>
            <a:ext cx="8670343" cy="547525"/>
          </a:xfrm>
        </p:spPr>
        <p:txBody>
          <a:bodyPr vert="horz" lIns="91440" tIns="45720" rIns="91440" bIns="45720" rtlCol="0" anchor="b">
            <a:normAutofit/>
          </a:bodyPr>
          <a:lstStyle/>
          <a:p>
            <a:r>
              <a:rPr lang="en-US" b="0" kern="1200" cap="all" dirty="0">
                <a:latin typeface="+mj-lt"/>
                <a:ea typeface="+mj-ea"/>
                <a:cs typeface="+mj-cs"/>
              </a:rPr>
              <a:t>Excel</a:t>
            </a:r>
          </a:p>
        </p:txBody>
      </p:sp>
      <p:sp>
        <p:nvSpPr>
          <p:cNvPr id="100" name="Rectangle 99">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itel 1">
            <a:extLst>
              <a:ext uri="{FF2B5EF4-FFF2-40B4-BE49-F238E27FC236}">
                <a16:creationId xmlns:a16="http://schemas.microsoft.com/office/drawing/2014/main" id="{8C885D5A-9707-464A-BA2E-80B103A94588}"/>
              </a:ext>
            </a:extLst>
          </p:cNvPr>
          <p:cNvSpPr txBox="1">
            <a:spLocks/>
          </p:cNvSpPr>
          <p:nvPr/>
        </p:nvSpPr>
        <p:spPr>
          <a:xfrm>
            <a:off x="637569" y="-559984"/>
            <a:ext cx="6309003" cy="1013800"/>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1800" dirty="0">
                <a:solidFill>
                  <a:schemeClr val="tx2"/>
                </a:solidFill>
              </a:rPr>
              <a:t>Microsoft 365 Produkte</a:t>
            </a:r>
          </a:p>
        </p:txBody>
      </p:sp>
      <p:pic>
        <p:nvPicPr>
          <p:cNvPr id="16" name="Grafik 4" descr="Ein Bild, das Propeller, Uhr enthält.&#10;&#10;Beschreibung automatisch generiert.">
            <a:extLst>
              <a:ext uri="{FF2B5EF4-FFF2-40B4-BE49-F238E27FC236}">
                <a16:creationId xmlns:a16="http://schemas.microsoft.com/office/drawing/2014/main" id="{DA9BC9BA-601E-49B0-943E-0A6FB1F92230}"/>
              </a:ext>
            </a:extLst>
          </p:cNvPr>
          <p:cNvPicPr>
            <a:picLocks noChangeAspect="1"/>
          </p:cNvPicPr>
          <p:nvPr/>
        </p:nvPicPr>
        <p:blipFill rotWithShape="1">
          <a:blip r:embed="rId5"/>
          <a:srcRect l="3291" t="16849" r="6486" b="1716"/>
          <a:stretch/>
        </p:blipFill>
        <p:spPr>
          <a:xfrm>
            <a:off x="11296058" y="6272268"/>
            <a:ext cx="491690" cy="276660"/>
          </a:xfrm>
          <a:prstGeom prst="rect">
            <a:avLst/>
          </a:prstGeom>
        </p:spPr>
      </p:pic>
      <p:pic>
        <p:nvPicPr>
          <p:cNvPr id="19" name="Grafik 18" descr="Ein Bild, das Zeichnung enthält.&#10;&#10;Automatisch generierte Beschreibung">
            <a:extLst>
              <a:ext uri="{FF2B5EF4-FFF2-40B4-BE49-F238E27FC236}">
                <a16:creationId xmlns:a16="http://schemas.microsoft.com/office/drawing/2014/main" id="{A0C517A4-C60E-4957-AB37-2F0BCA4D99B5}"/>
              </a:ext>
            </a:extLst>
          </p:cNvPr>
          <p:cNvPicPr>
            <a:picLocks noChangeAspect="1"/>
          </p:cNvPicPr>
          <p:nvPr/>
        </p:nvPicPr>
        <p:blipFill>
          <a:blip r:embed="rId6">
            <a:biLevel thresh="50000"/>
            <a:extLst>
              <a:ext uri="{28A0092B-C50C-407E-A947-70E740481C1C}">
                <a14:useLocalDpi xmlns:a14="http://schemas.microsoft.com/office/drawing/2010/main" val="0"/>
              </a:ext>
            </a:extLst>
          </a:blip>
          <a:stretch>
            <a:fillRect/>
          </a:stretch>
        </p:blipFill>
        <p:spPr>
          <a:xfrm>
            <a:off x="9163202" y="4598179"/>
            <a:ext cx="802413" cy="802413"/>
          </a:xfrm>
          <a:prstGeom prst="rect">
            <a:avLst/>
          </a:prstGeom>
        </p:spPr>
      </p:pic>
      <p:graphicFrame>
        <p:nvGraphicFramePr>
          <p:cNvPr id="5" name="Diagramm 5">
            <a:extLst>
              <a:ext uri="{FF2B5EF4-FFF2-40B4-BE49-F238E27FC236}">
                <a16:creationId xmlns:a16="http://schemas.microsoft.com/office/drawing/2014/main" id="{55A33DA0-6FC5-4F66-8BAC-AEBE51BCA20E}"/>
              </a:ext>
            </a:extLst>
          </p:cNvPr>
          <p:cNvGraphicFramePr/>
          <p:nvPr>
            <p:extLst>
              <p:ext uri="{D42A27DB-BD31-4B8C-83A1-F6EECF244321}">
                <p14:modId xmlns:p14="http://schemas.microsoft.com/office/powerpoint/2010/main" val="586281620"/>
              </p:ext>
            </p:extLst>
          </p:nvPr>
        </p:nvGraphicFramePr>
        <p:xfrm>
          <a:off x="364157" y="1660711"/>
          <a:ext cx="11722234" cy="559320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6" name="Grafik 5" descr="Rechte Gehirnhälfte">
            <a:extLst>
              <a:ext uri="{FF2B5EF4-FFF2-40B4-BE49-F238E27FC236}">
                <a16:creationId xmlns:a16="http://schemas.microsoft.com/office/drawing/2014/main" id="{392F1EF9-3C83-47BD-AFF5-99FF366FD724}"/>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rcRect/>
          <a:stretch/>
        </p:blipFill>
        <p:spPr>
          <a:xfrm>
            <a:off x="1355078" y="2000297"/>
            <a:ext cx="698625" cy="698625"/>
          </a:xfrm>
          <a:prstGeom prst="rect">
            <a:avLst/>
          </a:prstGeom>
        </p:spPr>
      </p:pic>
    </p:spTree>
    <p:extLst>
      <p:ext uri="{BB962C8B-B14F-4D97-AF65-F5344CB8AC3E}">
        <p14:creationId xmlns:p14="http://schemas.microsoft.com/office/powerpoint/2010/main" val="3557134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videndVTI">
  <a:themeElements>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2220</Words>
  <Application>Microsoft Office PowerPoint</Application>
  <PresentationFormat>Breitbild</PresentationFormat>
  <Paragraphs>255</Paragraphs>
  <Slides>25</Slides>
  <Notes>25</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25</vt:i4>
      </vt:variant>
    </vt:vector>
  </HeadingPairs>
  <TitlesOfParts>
    <vt:vector size="31" baseType="lpstr">
      <vt:lpstr>Calibri</vt:lpstr>
      <vt:lpstr>Franklin Gothic Book</vt:lpstr>
      <vt:lpstr>Franklin Gothic Demi</vt:lpstr>
      <vt:lpstr>Symbol</vt:lpstr>
      <vt:lpstr>Wingdings 2</vt:lpstr>
      <vt:lpstr>DividendVTI</vt:lpstr>
      <vt:lpstr>Microsoft 365 </vt:lpstr>
      <vt:lpstr>Privatanwender</vt:lpstr>
      <vt:lpstr>Privatanwender</vt:lpstr>
      <vt:lpstr>Kleine und mittelständige Unternehmen</vt:lpstr>
      <vt:lpstr>Kleine und mittelständige Unternehmen</vt:lpstr>
      <vt:lpstr>Kleine und mittelständige Unternehmen</vt:lpstr>
      <vt:lpstr>Großunternehmen</vt:lpstr>
      <vt:lpstr>Bildungseinrichtungen</vt:lpstr>
      <vt:lpstr>Excel</vt:lpstr>
      <vt:lpstr>Excel</vt:lpstr>
      <vt:lpstr>Excel</vt:lpstr>
      <vt:lpstr>Microsoft Family Safety</vt:lpstr>
      <vt:lpstr>Microsoft Family Safety</vt:lpstr>
      <vt:lpstr>Microsoft Family Safety</vt:lpstr>
      <vt:lpstr>Microsoft Family Safety</vt:lpstr>
      <vt:lpstr>Microsoft Teams</vt:lpstr>
      <vt:lpstr>onedrive</vt:lpstr>
      <vt:lpstr>outlook</vt:lpstr>
      <vt:lpstr>outlook</vt:lpstr>
      <vt:lpstr>powerpoint</vt:lpstr>
      <vt:lpstr>Powerpoint</vt:lpstr>
      <vt:lpstr>sharepoint</vt:lpstr>
      <vt:lpstr>word</vt:lpstr>
      <vt:lpstr>word</vt:lpstr>
      <vt:lpstr>Ihr partner für modern work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
  <cp:lastModifiedBy>Robert Hortschitz | MOGI.at</cp:lastModifiedBy>
  <cp:revision>1704</cp:revision>
  <dcterms:created xsi:type="dcterms:W3CDTF">2020-07-30T11:44:39Z</dcterms:created>
  <dcterms:modified xsi:type="dcterms:W3CDTF">2022-04-24T17:11:44Z</dcterms:modified>
</cp:coreProperties>
</file>