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5"/>
  </p:notesMasterIdLst>
  <p:sldIdLst>
    <p:sldId id="272" r:id="rId2"/>
    <p:sldId id="319" r:id="rId3"/>
    <p:sldId id="298" r:id="rId4"/>
    <p:sldId id="321" r:id="rId5"/>
    <p:sldId id="332" r:id="rId6"/>
    <p:sldId id="324" r:id="rId7"/>
    <p:sldId id="333" r:id="rId8"/>
    <p:sldId id="328" r:id="rId9"/>
    <p:sldId id="334" r:id="rId10"/>
    <p:sldId id="338" r:id="rId11"/>
    <p:sldId id="335" r:id="rId12"/>
    <p:sldId id="329" r:id="rId13"/>
    <p:sldId id="339"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428"/>
    <a:srgbClr val="4A3F75"/>
    <a:srgbClr val="7662C4"/>
    <a:srgbClr val="6A4A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E6529-377C-ACD2-A25D-BC021B4AE2C3}" v="473" dt="2020-07-31T12:23:22.682"/>
    <p1510:client id="{0F9F2108-DAAD-65BC-101C-48FAFDDC7740}" v="585" dt="2020-08-03T09:37:56.378"/>
    <p1510:client id="{1D05E0E2-391C-6D6F-2871-55C7D9E23843}" v="405" dt="2020-08-05T08:35:45.430"/>
    <p1510:client id="{2E1FBD13-B357-CB01-BFA1-D05AD7352FC3}" v="87" dt="2020-07-31T09:51:01.360"/>
    <p1510:client id="{3052E1F9-0F4D-F991-FD2C-C74134EED215}" v="203" dt="2020-08-03T10:50:37.981"/>
    <p1510:client id="{3EB087F7-C797-47A4-74E4-027D578238FB}" v="1232" dt="2020-08-07T13:10:08.925"/>
    <p1510:client id="{42AA7EFF-515C-60F5-4C40-E6628DE6BEB1}" v="72" dt="2020-07-31T12:40:28.416"/>
    <p1510:client id="{73D48D74-7381-71B4-EA7E-85DBF6445772}" v="1017" dt="2020-08-13T08:47:49.604"/>
    <p1510:client id="{B91398CE-4FF5-926B-23C0-26926B481FE1}" v="288" dt="2020-07-31T13:02:11.410"/>
    <p1510:client id="{C59A7DD1-AF41-990E-FD76-4EC29724A1BB}" v="16" dt="2020-07-31T09:23:31.845"/>
    <p1510:client id="{D0574F82-8E8B-7B13-E41D-AE753C85BDE3}" v="493" dt="2020-07-30T13:36:15.069"/>
    <p1510:client id="{D2E674E9-BC02-D4AB-6454-54384EF9F0D0}" v="571" dt="2020-08-05T07:16:01.738"/>
    <p1510:client id="{DB9F0793-2B03-E3D9-9C0A-E31AA64CAB44}" v="208" dt="2020-07-31T11:30:42.127"/>
    <p1510:client id="{EF4C4F21-EF88-C59E-7C0A-E7D488063139}" v="101" dt="2020-08-04T10:11:20.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72" y="10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FD44BF-3E33-45A1-8636-C6D1ADB7A183}" type="doc">
      <dgm:prSet loTypeId="urn:microsoft.com/office/officeart/2005/8/layout/default" loCatId="list" qsTypeId="urn:microsoft.com/office/officeart/2005/8/quickstyle/simple1" qsCatId="simple" csTypeId="urn:microsoft.com/office/officeart/2005/8/colors/accent1_5" csCatId="accent1" phldr="1"/>
      <dgm:spPr/>
      <dgm:t>
        <a:bodyPr/>
        <a:lstStyle/>
        <a:p>
          <a:endParaRPr lang="de-DE"/>
        </a:p>
      </dgm:t>
    </dgm:pt>
    <dgm:pt modelId="{CBFD7070-DB18-45D6-8451-8AA81E08BB3E}">
      <dgm:prSet custT="1"/>
      <dgm:spPr/>
      <dgm:t>
        <a:bodyPr/>
        <a:lstStyle/>
        <a:p>
          <a:r>
            <a:rPr lang="en-US" sz="1900" dirty="0"/>
            <a:t>Databricks</a:t>
          </a:r>
          <a:endParaRPr lang="de-DE" sz="1900" b="0" i="0" u="none" strike="noStrike" cap="none" baseline="0" noProof="0" dirty="0">
            <a:latin typeface="Franklin Gothic Demi"/>
          </a:endParaRPr>
        </a:p>
      </dgm:t>
    </dgm:pt>
    <dgm:pt modelId="{1F28B7F6-273E-4E09-8077-4D209EBD7347}" type="parTrans" cxnId="{D33C86C7-7C48-4D16-A694-29A4FB0DAD45}">
      <dgm:prSet/>
      <dgm:spPr/>
      <dgm:t>
        <a:bodyPr/>
        <a:lstStyle/>
        <a:p>
          <a:endParaRPr lang="de-DE"/>
        </a:p>
      </dgm:t>
    </dgm:pt>
    <dgm:pt modelId="{A400CE41-D8E7-4DF1-9AAE-B0AE3052999F}" type="sibTrans" cxnId="{D33C86C7-7C48-4D16-A694-29A4FB0DAD45}">
      <dgm:prSet/>
      <dgm:spPr/>
      <dgm:t>
        <a:bodyPr/>
        <a:lstStyle/>
        <a:p>
          <a:endParaRPr lang="de-DE"/>
        </a:p>
      </dgm:t>
    </dgm:pt>
    <dgm:pt modelId="{37E446FF-A2CF-419B-8AAE-C1F07BF98959}">
      <dgm:prSet custT="1"/>
      <dgm:spPr/>
      <dgm:t>
        <a:bodyPr/>
        <a:lstStyle/>
        <a:p>
          <a:r>
            <a:rPr lang="en-US" sz="1900" dirty="0"/>
            <a:t>Amazon Web Service</a:t>
          </a:r>
          <a:endParaRPr lang="de-DE" sz="1900" b="0" i="0" u="none" strike="noStrike" cap="none" baseline="0" noProof="0" dirty="0">
            <a:latin typeface="Franklin Gothic Demi"/>
          </a:endParaRPr>
        </a:p>
      </dgm:t>
    </dgm:pt>
    <dgm:pt modelId="{F9D307C0-A3DC-4F32-8A52-E7461ADA987A}" type="parTrans" cxnId="{9026CB88-014F-4F9E-92E0-238D0E33FBB0}">
      <dgm:prSet/>
      <dgm:spPr/>
      <dgm:t>
        <a:bodyPr/>
        <a:lstStyle/>
        <a:p>
          <a:endParaRPr lang="de-AT"/>
        </a:p>
      </dgm:t>
    </dgm:pt>
    <dgm:pt modelId="{D77E9804-296F-4460-812F-9B7D4343EBCC}" type="sibTrans" cxnId="{9026CB88-014F-4F9E-92E0-238D0E33FBB0}">
      <dgm:prSet/>
      <dgm:spPr/>
      <dgm:t>
        <a:bodyPr/>
        <a:lstStyle/>
        <a:p>
          <a:endParaRPr lang="de-AT"/>
        </a:p>
      </dgm:t>
    </dgm:pt>
    <dgm:pt modelId="{2763B2E8-6E52-41FD-B9E7-8563D2995D87}">
      <dgm:prSet custT="1"/>
      <dgm:spPr/>
      <dgm:t>
        <a:bodyPr/>
        <a:lstStyle/>
        <a:p>
          <a:r>
            <a:rPr lang="en-US" sz="1900" dirty="0"/>
            <a:t>Microsoft Azure</a:t>
          </a:r>
          <a:endParaRPr lang="de-DE" sz="1900" b="0" i="0" u="none" strike="noStrike" cap="none" baseline="0" noProof="0" dirty="0">
            <a:latin typeface="Franklin Gothic Demi"/>
          </a:endParaRPr>
        </a:p>
      </dgm:t>
    </dgm:pt>
    <dgm:pt modelId="{16C5DB42-DE4D-4B33-A122-13AC6EEB2A0C}" type="parTrans" cxnId="{A3303736-A4B2-4C5E-AE32-AABCE712EAAD}">
      <dgm:prSet/>
      <dgm:spPr/>
      <dgm:t>
        <a:bodyPr/>
        <a:lstStyle/>
        <a:p>
          <a:endParaRPr lang="de-AT"/>
        </a:p>
      </dgm:t>
    </dgm:pt>
    <dgm:pt modelId="{40202139-6AD8-4384-93ED-6A60E13E5B79}" type="sibTrans" cxnId="{A3303736-A4B2-4C5E-AE32-AABCE712EAAD}">
      <dgm:prSet/>
      <dgm:spPr/>
      <dgm:t>
        <a:bodyPr/>
        <a:lstStyle/>
        <a:p>
          <a:endParaRPr lang="de-AT"/>
        </a:p>
      </dgm:t>
    </dgm:pt>
    <dgm:pt modelId="{46C7C695-F742-4168-8BFC-8720116B7D2E}">
      <dgm:prSet custT="1"/>
      <dgm:spPr/>
      <dgm:t>
        <a:bodyPr/>
        <a:lstStyle/>
        <a:p>
          <a:r>
            <a:rPr lang="en-US" sz="1900" dirty="0"/>
            <a:t>Google Cloud Platform</a:t>
          </a:r>
          <a:endParaRPr lang="de-DE" sz="1900" b="0" i="0" u="none" strike="noStrike" cap="none" baseline="0" noProof="0" dirty="0">
            <a:latin typeface="Franklin Gothic Demi"/>
          </a:endParaRPr>
        </a:p>
      </dgm:t>
    </dgm:pt>
    <dgm:pt modelId="{56B1FAE9-FA61-4E42-9B41-BB184BC0D5B4}" type="parTrans" cxnId="{A2E19E35-20F4-4B55-9E09-27ED3E556961}">
      <dgm:prSet/>
      <dgm:spPr/>
      <dgm:t>
        <a:bodyPr/>
        <a:lstStyle/>
        <a:p>
          <a:endParaRPr lang="de-AT"/>
        </a:p>
      </dgm:t>
    </dgm:pt>
    <dgm:pt modelId="{17C4E83D-7ACF-4BED-AD53-FDBBC1FD589E}" type="sibTrans" cxnId="{A2E19E35-20F4-4B55-9E09-27ED3E556961}">
      <dgm:prSet/>
      <dgm:spPr/>
      <dgm:t>
        <a:bodyPr/>
        <a:lstStyle/>
        <a:p>
          <a:endParaRPr lang="de-AT"/>
        </a:p>
      </dgm:t>
    </dgm:pt>
    <dgm:pt modelId="{10CBAC07-74EE-4AC9-AEB2-75DCBF84DF5B}">
      <dgm:prSet custT="1"/>
      <dgm:spPr/>
      <dgm:t>
        <a:bodyPr/>
        <a:lstStyle/>
        <a:p>
          <a:r>
            <a:rPr lang="en-US" sz="1900" dirty="0" err="1"/>
            <a:t>Schneeflocke</a:t>
          </a:r>
          <a:endParaRPr lang="de-DE" sz="1900" b="0" i="0" u="none" strike="noStrike" cap="none" baseline="0" noProof="0" dirty="0">
            <a:latin typeface="Franklin Gothic Demi"/>
          </a:endParaRPr>
        </a:p>
      </dgm:t>
    </dgm:pt>
    <dgm:pt modelId="{03166D89-B05B-420C-9197-1FAEEC376BCF}" type="parTrans" cxnId="{A3F847AB-232B-438C-8420-F86B73B15D4D}">
      <dgm:prSet/>
      <dgm:spPr/>
      <dgm:t>
        <a:bodyPr/>
        <a:lstStyle/>
        <a:p>
          <a:endParaRPr lang="de-AT"/>
        </a:p>
      </dgm:t>
    </dgm:pt>
    <dgm:pt modelId="{306B2C56-951F-44EF-9879-7F76D3CE70EB}" type="sibTrans" cxnId="{A3F847AB-232B-438C-8420-F86B73B15D4D}">
      <dgm:prSet/>
      <dgm:spPr/>
      <dgm:t>
        <a:bodyPr/>
        <a:lstStyle/>
        <a:p>
          <a:endParaRPr lang="de-AT"/>
        </a:p>
      </dgm:t>
    </dgm:pt>
    <dgm:pt modelId="{7816CE17-0A73-4D20-B3B5-944B137EF0F0}">
      <dgm:prSet custT="1"/>
      <dgm:spPr/>
      <dgm:t>
        <a:bodyPr/>
        <a:lstStyle/>
        <a:p>
          <a:r>
            <a:rPr lang="en-US" sz="1900" dirty="0"/>
            <a:t>Cloud Data Lakes</a:t>
          </a:r>
          <a:endParaRPr lang="de-DE" sz="1900" b="0" i="0" u="none" strike="noStrike" cap="none" baseline="0" noProof="0" dirty="0">
            <a:latin typeface="Franklin Gothic Demi"/>
          </a:endParaRPr>
        </a:p>
      </dgm:t>
    </dgm:pt>
    <dgm:pt modelId="{4001DC00-3533-4A62-8A36-0A063A35F515}" type="parTrans" cxnId="{14A2431C-42C3-4F65-B12D-4A9194022670}">
      <dgm:prSet/>
      <dgm:spPr/>
      <dgm:t>
        <a:bodyPr/>
        <a:lstStyle/>
        <a:p>
          <a:endParaRPr lang="de-AT"/>
        </a:p>
      </dgm:t>
    </dgm:pt>
    <dgm:pt modelId="{A71303FC-C0CE-4CA5-83F0-CC763688F6FC}" type="sibTrans" cxnId="{14A2431C-42C3-4F65-B12D-4A9194022670}">
      <dgm:prSet/>
      <dgm:spPr/>
      <dgm:t>
        <a:bodyPr/>
        <a:lstStyle/>
        <a:p>
          <a:endParaRPr lang="de-AT"/>
        </a:p>
      </dgm:t>
    </dgm:pt>
    <dgm:pt modelId="{6EA4454D-FA3E-4AAD-90AD-583005824D72}">
      <dgm:prSet custT="1"/>
      <dgm:spPr/>
      <dgm:t>
        <a:bodyPr/>
        <a:lstStyle/>
        <a:p>
          <a:r>
            <a:rPr lang="en-US" sz="1900" dirty="0" err="1"/>
            <a:t>Vertrauenswürdige</a:t>
          </a:r>
          <a:r>
            <a:rPr lang="en-US" sz="1900" dirty="0"/>
            <a:t> Cloud Data Lakes auf AWS	</a:t>
          </a:r>
          <a:endParaRPr lang="de-DE" sz="1900" b="0" i="0" u="none" strike="noStrike" cap="none" baseline="0" noProof="0" dirty="0">
            <a:latin typeface="Franklin Gothic Demi"/>
          </a:endParaRPr>
        </a:p>
      </dgm:t>
    </dgm:pt>
    <dgm:pt modelId="{56093B22-C1F1-40B0-BC90-A498D673C879}" type="parTrans" cxnId="{F73F98E8-4942-45C1-9521-EBA8F49CD7E3}">
      <dgm:prSet/>
      <dgm:spPr/>
      <dgm:t>
        <a:bodyPr/>
        <a:lstStyle/>
        <a:p>
          <a:endParaRPr lang="de-AT"/>
        </a:p>
      </dgm:t>
    </dgm:pt>
    <dgm:pt modelId="{BF640032-5DA1-4FB2-ADD7-CAE8B30E276A}" type="sibTrans" cxnId="{F73F98E8-4942-45C1-9521-EBA8F49CD7E3}">
      <dgm:prSet/>
      <dgm:spPr/>
      <dgm:t>
        <a:bodyPr/>
        <a:lstStyle/>
        <a:p>
          <a:endParaRPr lang="de-AT"/>
        </a:p>
      </dgm:t>
    </dgm:pt>
    <dgm:pt modelId="{D274F427-75B8-4048-B067-8F1281AA1D7F}">
      <dgm:prSet custT="1"/>
      <dgm:spPr/>
      <dgm:t>
        <a:bodyPr/>
        <a:lstStyle/>
        <a:p>
          <a:r>
            <a:rPr lang="en-US" sz="1900" dirty="0"/>
            <a:t>IoT, RPA und </a:t>
          </a:r>
          <a:r>
            <a:rPr lang="en-US" sz="1900" dirty="0" err="1"/>
            <a:t>Echtzeitanalyse</a:t>
          </a:r>
          <a:r>
            <a:rPr lang="en-US" sz="1900" dirty="0"/>
            <a:t>	</a:t>
          </a:r>
          <a:endParaRPr lang="de-DE" sz="1900" b="0" i="0" u="none" strike="noStrike" cap="none" baseline="0" noProof="0" dirty="0">
            <a:latin typeface="Franklin Gothic Demi"/>
          </a:endParaRPr>
        </a:p>
      </dgm:t>
    </dgm:pt>
    <dgm:pt modelId="{22734C93-5C53-4A10-B7EC-81DAA225B32D}" type="parTrans" cxnId="{B7A8D205-6A9C-44DF-B817-188DD1194171}">
      <dgm:prSet/>
      <dgm:spPr/>
      <dgm:t>
        <a:bodyPr/>
        <a:lstStyle/>
        <a:p>
          <a:endParaRPr lang="de-AT"/>
        </a:p>
      </dgm:t>
    </dgm:pt>
    <dgm:pt modelId="{83F83FC6-7765-4D92-8E5D-5E3DF458D7F0}" type="sibTrans" cxnId="{B7A8D205-6A9C-44DF-B817-188DD1194171}">
      <dgm:prSet/>
      <dgm:spPr/>
      <dgm:t>
        <a:bodyPr/>
        <a:lstStyle/>
        <a:p>
          <a:endParaRPr lang="de-AT"/>
        </a:p>
      </dgm:t>
    </dgm:pt>
    <dgm:pt modelId="{F9EAC30D-885A-4D17-B5ED-461D7404E051}">
      <dgm:prSet custT="1"/>
      <dgm:spPr/>
      <dgm:t>
        <a:bodyPr/>
        <a:lstStyle/>
        <a:p>
          <a:r>
            <a:rPr lang="en-US" sz="1900" dirty="0"/>
            <a:t>Hadoop</a:t>
          </a:r>
          <a:endParaRPr lang="de-DE" sz="1900" b="0" i="0" u="none" strike="noStrike" cap="none" baseline="0" noProof="0" dirty="0">
            <a:latin typeface="Franklin Gothic Demi"/>
          </a:endParaRPr>
        </a:p>
      </dgm:t>
    </dgm:pt>
    <dgm:pt modelId="{2EAAB5BB-50D0-42BA-B7BF-D7258975C383}" type="parTrans" cxnId="{595038F5-FD06-45C6-9C98-8D3A75D3E1B5}">
      <dgm:prSet/>
      <dgm:spPr/>
      <dgm:t>
        <a:bodyPr/>
        <a:lstStyle/>
        <a:p>
          <a:endParaRPr lang="de-AT"/>
        </a:p>
      </dgm:t>
    </dgm:pt>
    <dgm:pt modelId="{7A3B4004-B80C-4403-AC62-72E6A86298FD}" type="sibTrans" cxnId="{595038F5-FD06-45C6-9C98-8D3A75D3E1B5}">
      <dgm:prSet/>
      <dgm:spPr/>
      <dgm:t>
        <a:bodyPr/>
        <a:lstStyle/>
        <a:p>
          <a:endParaRPr lang="de-AT"/>
        </a:p>
      </dgm:t>
    </dgm:pt>
    <dgm:pt modelId="{57185694-60CF-479E-8E79-A1085D939170}">
      <dgm:prSet custT="1"/>
      <dgm:spPr/>
      <dgm:t>
        <a:bodyPr/>
        <a:lstStyle/>
        <a:p>
          <a:r>
            <a:rPr lang="en-US" sz="1900" dirty="0"/>
            <a:t>Cloudera Altus</a:t>
          </a:r>
          <a:endParaRPr lang="de-DE" sz="1900" b="0" i="0" u="none" strike="noStrike" cap="none" baseline="0" noProof="0" dirty="0">
            <a:latin typeface="Franklin Gothic Demi"/>
          </a:endParaRPr>
        </a:p>
      </dgm:t>
    </dgm:pt>
    <dgm:pt modelId="{0016A8D6-3FF6-4A8C-871E-4B58FD882852}" type="parTrans" cxnId="{FD550296-E82D-45EF-B3EA-11114C5CAF46}">
      <dgm:prSet/>
      <dgm:spPr/>
      <dgm:t>
        <a:bodyPr/>
        <a:lstStyle/>
        <a:p>
          <a:endParaRPr lang="de-AT"/>
        </a:p>
      </dgm:t>
    </dgm:pt>
    <dgm:pt modelId="{1F56022A-A1EB-4772-8EDB-2830ECD95D95}" type="sibTrans" cxnId="{FD550296-E82D-45EF-B3EA-11114C5CAF46}">
      <dgm:prSet/>
      <dgm:spPr/>
      <dgm:t>
        <a:bodyPr/>
        <a:lstStyle/>
        <a:p>
          <a:endParaRPr lang="de-AT"/>
        </a:p>
      </dgm:t>
    </dgm:pt>
    <dgm:pt modelId="{817FA6AD-568F-4B60-A038-A4BC52471331}">
      <dgm:prSet custT="1"/>
      <dgm:spPr/>
      <dgm:t>
        <a:bodyPr/>
        <a:lstStyle/>
        <a:p>
          <a:br>
            <a:rPr lang="en-US" sz="1900" dirty="0"/>
          </a:br>
          <a:r>
            <a:rPr lang="en-US" sz="1900" dirty="0"/>
            <a:t>Self-Service-</a:t>
          </a:r>
          <a:r>
            <a:rPr lang="en-US" sz="1900" dirty="0" err="1"/>
            <a:t>Daten</a:t>
          </a:r>
          <a:br>
            <a:rPr lang="en-US" sz="1900" dirty="0"/>
          </a:br>
          <a:endParaRPr lang="de-DE" sz="1900" b="0" i="0" u="none" strike="noStrike" cap="none" baseline="0" noProof="0" dirty="0">
            <a:latin typeface="Franklin Gothic Demi"/>
          </a:endParaRPr>
        </a:p>
      </dgm:t>
    </dgm:pt>
    <dgm:pt modelId="{B746F88A-AAAE-45CB-940D-E9C0F7B6B593}" type="parTrans" cxnId="{A24D42DC-3E26-4CE3-9092-0BE9240FB98D}">
      <dgm:prSet/>
      <dgm:spPr/>
      <dgm:t>
        <a:bodyPr/>
        <a:lstStyle/>
        <a:p>
          <a:endParaRPr lang="de-AT"/>
        </a:p>
      </dgm:t>
    </dgm:pt>
    <dgm:pt modelId="{11D3BAC3-74F1-45F2-A445-D8065C2C9BDE}" type="sibTrans" cxnId="{A24D42DC-3E26-4CE3-9092-0BE9240FB98D}">
      <dgm:prSet/>
      <dgm:spPr/>
      <dgm:t>
        <a:bodyPr/>
        <a:lstStyle/>
        <a:p>
          <a:endParaRPr lang="de-AT"/>
        </a:p>
      </dgm:t>
    </dgm:pt>
    <dgm:pt modelId="{9B77D395-E928-4932-86C9-2D92DEACF036}">
      <dgm:prSet custT="1"/>
      <dgm:spPr/>
      <dgm:t>
        <a:bodyPr/>
        <a:lstStyle/>
        <a:p>
          <a:r>
            <a:rPr lang="en-US" sz="1900" dirty="0" err="1"/>
            <a:t>Datendienste</a:t>
          </a:r>
          <a:endParaRPr lang="de-DE" sz="1900" b="0" i="0" u="none" strike="noStrike" cap="none" baseline="0" noProof="0" dirty="0">
            <a:latin typeface="Franklin Gothic Demi"/>
          </a:endParaRPr>
        </a:p>
      </dgm:t>
    </dgm:pt>
    <dgm:pt modelId="{FDE9A2CD-0DC2-4358-835A-8CF71A204EF0}" type="parTrans" cxnId="{174D8C5F-ABCF-496D-9052-3DB16847C55D}">
      <dgm:prSet/>
      <dgm:spPr/>
      <dgm:t>
        <a:bodyPr/>
        <a:lstStyle/>
        <a:p>
          <a:endParaRPr lang="de-AT"/>
        </a:p>
      </dgm:t>
    </dgm:pt>
    <dgm:pt modelId="{996834DD-E6DA-4F3D-B493-9D325829533F}" type="sibTrans" cxnId="{174D8C5F-ABCF-496D-9052-3DB16847C55D}">
      <dgm:prSet/>
      <dgm:spPr/>
      <dgm:t>
        <a:bodyPr/>
        <a:lstStyle/>
        <a:p>
          <a:endParaRPr lang="de-AT"/>
        </a:p>
      </dgm:t>
    </dgm:pt>
    <dgm:pt modelId="{C83C07CD-FAAA-44F6-ADEF-37CCA6C6AA98}" type="pres">
      <dgm:prSet presAssocID="{1AFD44BF-3E33-45A1-8636-C6D1ADB7A183}" presName="diagram" presStyleCnt="0">
        <dgm:presLayoutVars>
          <dgm:dir/>
          <dgm:resizeHandles val="exact"/>
        </dgm:presLayoutVars>
      </dgm:prSet>
      <dgm:spPr/>
    </dgm:pt>
    <dgm:pt modelId="{53FE8BF6-4B5B-4B52-8781-FD83C5885587}" type="pres">
      <dgm:prSet presAssocID="{CBFD7070-DB18-45D6-8451-8AA81E08BB3E}" presName="node" presStyleLbl="node1" presStyleIdx="0" presStyleCnt="12">
        <dgm:presLayoutVars>
          <dgm:bulletEnabled val="1"/>
        </dgm:presLayoutVars>
      </dgm:prSet>
      <dgm:spPr/>
    </dgm:pt>
    <dgm:pt modelId="{CA3C9EAD-0A98-4AB7-ACA7-52EF07D4E8CD}" type="pres">
      <dgm:prSet presAssocID="{A400CE41-D8E7-4DF1-9AAE-B0AE3052999F}" presName="sibTrans" presStyleCnt="0"/>
      <dgm:spPr/>
    </dgm:pt>
    <dgm:pt modelId="{0DC3568A-FCAA-40C7-BEEC-CF1FF140B60C}" type="pres">
      <dgm:prSet presAssocID="{37E446FF-A2CF-419B-8AAE-C1F07BF98959}" presName="node" presStyleLbl="node1" presStyleIdx="1" presStyleCnt="12">
        <dgm:presLayoutVars>
          <dgm:bulletEnabled val="1"/>
        </dgm:presLayoutVars>
      </dgm:prSet>
      <dgm:spPr/>
    </dgm:pt>
    <dgm:pt modelId="{48E329E2-4EAC-4CD0-A98E-72601623D71B}" type="pres">
      <dgm:prSet presAssocID="{D77E9804-296F-4460-812F-9B7D4343EBCC}" presName="sibTrans" presStyleCnt="0"/>
      <dgm:spPr/>
    </dgm:pt>
    <dgm:pt modelId="{6F1B323E-4168-4A8A-91BC-36141A77393B}" type="pres">
      <dgm:prSet presAssocID="{2763B2E8-6E52-41FD-B9E7-8563D2995D87}" presName="node" presStyleLbl="node1" presStyleIdx="2" presStyleCnt="12">
        <dgm:presLayoutVars>
          <dgm:bulletEnabled val="1"/>
        </dgm:presLayoutVars>
      </dgm:prSet>
      <dgm:spPr/>
    </dgm:pt>
    <dgm:pt modelId="{71AA6938-A404-46F4-9A48-4C2B13865D69}" type="pres">
      <dgm:prSet presAssocID="{40202139-6AD8-4384-93ED-6A60E13E5B79}" presName="sibTrans" presStyleCnt="0"/>
      <dgm:spPr/>
    </dgm:pt>
    <dgm:pt modelId="{D72F0DA4-9A81-46BB-81CE-EE61B60EB89A}" type="pres">
      <dgm:prSet presAssocID="{46C7C695-F742-4168-8BFC-8720116B7D2E}" presName="node" presStyleLbl="node1" presStyleIdx="3" presStyleCnt="12">
        <dgm:presLayoutVars>
          <dgm:bulletEnabled val="1"/>
        </dgm:presLayoutVars>
      </dgm:prSet>
      <dgm:spPr/>
    </dgm:pt>
    <dgm:pt modelId="{5BCB64C0-8F76-481A-AD70-4E201ABFC5AD}" type="pres">
      <dgm:prSet presAssocID="{17C4E83D-7ACF-4BED-AD53-FDBBC1FD589E}" presName="sibTrans" presStyleCnt="0"/>
      <dgm:spPr/>
    </dgm:pt>
    <dgm:pt modelId="{B57FEA07-0216-48BB-87F9-90E1AF2F03C8}" type="pres">
      <dgm:prSet presAssocID="{10CBAC07-74EE-4AC9-AEB2-75DCBF84DF5B}" presName="node" presStyleLbl="node1" presStyleIdx="4" presStyleCnt="12">
        <dgm:presLayoutVars>
          <dgm:bulletEnabled val="1"/>
        </dgm:presLayoutVars>
      </dgm:prSet>
      <dgm:spPr/>
    </dgm:pt>
    <dgm:pt modelId="{CD36C57E-8638-4F84-85AD-3ADEC664EBA3}" type="pres">
      <dgm:prSet presAssocID="{306B2C56-951F-44EF-9879-7F76D3CE70EB}" presName="sibTrans" presStyleCnt="0"/>
      <dgm:spPr/>
    </dgm:pt>
    <dgm:pt modelId="{551B77CB-6FE5-4F10-A381-1544437FD26D}" type="pres">
      <dgm:prSet presAssocID="{7816CE17-0A73-4D20-B3B5-944B137EF0F0}" presName="node" presStyleLbl="node1" presStyleIdx="5" presStyleCnt="12">
        <dgm:presLayoutVars>
          <dgm:bulletEnabled val="1"/>
        </dgm:presLayoutVars>
      </dgm:prSet>
      <dgm:spPr/>
    </dgm:pt>
    <dgm:pt modelId="{E0CC6468-C86F-4786-AB23-59F2313A8408}" type="pres">
      <dgm:prSet presAssocID="{A71303FC-C0CE-4CA5-83F0-CC763688F6FC}" presName="sibTrans" presStyleCnt="0"/>
      <dgm:spPr/>
    </dgm:pt>
    <dgm:pt modelId="{58E3A0A7-A076-4062-A2F9-68A9FB6B9871}" type="pres">
      <dgm:prSet presAssocID="{6EA4454D-FA3E-4AAD-90AD-583005824D72}" presName="node" presStyleLbl="node1" presStyleIdx="6" presStyleCnt="12">
        <dgm:presLayoutVars>
          <dgm:bulletEnabled val="1"/>
        </dgm:presLayoutVars>
      </dgm:prSet>
      <dgm:spPr/>
    </dgm:pt>
    <dgm:pt modelId="{DCF949DF-C1A3-4879-A6B0-501ECEEB31C9}" type="pres">
      <dgm:prSet presAssocID="{BF640032-5DA1-4FB2-ADD7-CAE8B30E276A}" presName="sibTrans" presStyleCnt="0"/>
      <dgm:spPr/>
    </dgm:pt>
    <dgm:pt modelId="{E71BFD7C-4DCD-4896-9E55-59A96AE0B134}" type="pres">
      <dgm:prSet presAssocID="{D274F427-75B8-4048-B067-8F1281AA1D7F}" presName="node" presStyleLbl="node1" presStyleIdx="7" presStyleCnt="12">
        <dgm:presLayoutVars>
          <dgm:bulletEnabled val="1"/>
        </dgm:presLayoutVars>
      </dgm:prSet>
      <dgm:spPr/>
    </dgm:pt>
    <dgm:pt modelId="{BFF14057-F692-40D9-B2A4-18825B641AF9}" type="pres">
      <dgm:prSet presAssocID="{83F83FC6-7765-4D92-8E5D-5E3DF458D7F0}" presName="sibTrans" presStyleCnt="0"/>
      <dgm:spPr/>
    </dgm:pt>
    <dgm:pt modelId="{EB33C8EF-3ACB-4289-A286-9A816306F331}" type="pres">
      <dgm:prSet presAssocID="{F9EAC30D-885A-4D17-B5ED-461D7404E051}" presName="node" presStyleLbl="node1" presStyleIdx="8" presStyleCnt="12">
        <dgm:presLayoutVars>
          <dgm:bulletEnabled val="1"/>
        </dgm:presLayoutVars>
      </dgm:prSet>
      <dgm:spPr/>
    </dgm:pt>
    <dgm:pt modelId="{F1442E31-4A2B-4001-B841-3EA22217B0AC}" type="pres">
      <dgm:prSet presAssocID="{7A3B4004-B80C-4403-AC62-72E6A86298FD}" presName="sibTrans" presStyleCnt="0"/>
      <dgm:spPr/>
    </dgm:pt>
    <dgm:pt modelId="{BC866028-4804-49BA-B8F9-38F304449BA7}" type="pres">
      <dgm:prSet presAssocID="{57185694-60CF-479E-8E79-A1085D939170}" presName="node" presStyleLbl="node1" presStyleIdx="9" presStyleCnt="12">
        <dgm:presLayoutVars>
          <dgm:bulletEnabled val="1"/>
        </dgm:presLayoutVars>
      </dgm:prSet>
      <dgm:spPr/>
    </dgm:pt>
    <dgm:pt modelId="{EB62580A-0C47-47CA-8F50-5E68D8C82506}" type="pres">
      <dgm:prSet presAssocID="{1F56022A-A1EB-4772-8EDB-2830ECD95D95}" presName="sibTrans" presStyleCnt="0"/>
      <dgm:spPr/>
    </dgm:pt>
    <dgm:pt modelId="{40CE3C46-A66B-42EC-BF7D-9837B3AE320F}" type="pres">
      <dgm:prSet presAssocID="{817FA6AD-568F-4B60-A038-A4BC52471331}" presName="node" presStyleLbl="node1" presStyleIdx="10" presStyleCnt="12">
        <dgm:presLayoutVars>
          <dgm:bulletEnabled val="1"/>
        </dgm:presLayoutVars>
      </dgm:prSet>
      <dgm:spPr/>
    </dgm:pt>
    <dgm:pt modelId="{2D34C156-CF08-4B34-BE86-77F4FD4C740E}" type="pres">
      <dgm:prSet presAssocID="{11D3BAC3-74F1-45F2-A445-D8065C2C9BDE}" presName="sibTrans" presStyleCnt="0"/>
      <dgm:spPr/>
    </dgm:pt>
    <dgm:pt modelId="{A0889DF9-BB8C-4D57-8E6F-57DCFFBD013C}" type="pres">
      <dgm:prSet presAssocID="{9B77D395-E928-4932-86C9-2D92DEACF036}" presName="node" presStyleLbl="node1" presStyleIdx="11" presStyleCnt="12">
        <dgm:presLayoutVars>
          <dgm:bulletEnabled val="1"/>
        </dgm:presLayoutVars>
      </dgm:prSet>
      <dgm:spPr/>
    </dgm:pt>
  </dgm:ptLst>
  <dgm:cxnLst>
    <dgm:cxn modelId="{B7A8D205-6A9C-44DF-B817-188DD1194171}" srcId="{1AFD44BF-3E33-45A1-8636-C6D1ADB7A183}" destId="{D274F427-75B8-4048-B067-8F1281AA1D7F}" srcOrd="7" destOrd="0" parTransId="{22734C93-5C53-4A10-B7EC-81DAA225B32D}" sibTransId="{83F83FC6-7765-4D92-8E5D-5E3DF458D7F0}"/>
    <dgm:cxn modelId="{19393306-98A9-4476-B4BB-5B9C2C036646}" type="presOf" srcId="{7816CE17-0A73-4D20-B3B5-944B137EF0F0}" destId="{551B77CB-6FE5-4F10-A381-1544437FD26D}" srcOrd="0" destOrd="0" presId="urn:microsoft.com/office/officeart/2005/8/layout/default"/>
    <dgm:cxn modelId="{E9AE460D-8C0A-4C5E-AC91-0765914C43EB}" type="presOf" srcId="{57185694-60CF-479E-8E79-A1085D939170}" destId="{BC866028-4804-49BA-B8F9-38F304449BA7}" srcOrd="0" destOrd="0" presId="urn:microsoft.com/office/officeart/2005/8/layout/default"/>
    <dgm:cxn modelId="{B7C21714-7EBD-44B9-B7E6-9CC9E67B3705}" type="presOf" srcId="{9B77D395-E928-4932-86C9-2D92DEACF036}" destId="{A0889DF9-BB8C-4D57-8E6F-57DCFFBD013C}" srcOrd="0" destOrd="0" presId="urn:microsoft.com/office/officeart/2005/8/layout/default"/>
    <dgm:cxn modelId="{14A2431C-42C3-4F65-B12D-4A9194022670}" srcId="{1AFD44BF-3E33-45A1-8636-C6D1ADB7A183}" destId="{7816CE17-0A73-4D20-B3B5-944B137EF0F0}" srcOrd="5" destOrd="0" parTransId="{4001DC00-3533-4A62-8A36-0A063A35F515}" sibTransId="{A71303FC-C0CE-4CA5-83F0-CC763688F6FC}"/>
    <dgm:cxn modelId="{A2E19E35-20F4-4B55-9E09-27ED3E556961}" srcId="{1AFD44BF-3E33-45A1-8636-C6D1ADB7A183}" destId="{46C7C695-F742-4168-8BFC-8720116B7D2E}" srcOrd="3" destOrd="0" parTransId="{56B1FAE9-FA61-4E42-9B41-BB184BC0D5B4}" sibTransId="{17C4E83D-7ACF-4BED-AD53-FDBBC1FD589E}"/>
    <dgm:cxn modelId="{A3303736-A4B2-4C5E-AE32-AABCE712EAAD}" srcId="{1AFD44BF-3E33-45A1-8636-C6D1ADB7A183}" destId="{2763B2E8-6E52-41FD-B9E7-8563D2995D87}" srcOrd="2" destOrd="0" parTransId="{16C5DB42-DE4D-4B33-A122-13AC6EEB2A0C}" sibTransId="{40202139-6AD8-4384-93ED-6A60E13E5B79}"/>
    <dgm:cxn modelId="{174D8C5F-ABCF-496D-9052-3DB16847C55D}" srcId="{1AFD44BF-3E33-45A1-8636-C6D1ADB7A183}" destId="{9B77D395-E928-4932-86C9-2D92DEACF036}" srcOrd="11" destOrd="0" parTransId="{FDE9A2CD-0DC2-4358-835A-8CF71A204EF0}" sibTransId="{996834DD-E6DA-4F3D-B493-9D325829533F}"/>
    <dgm:cxn modelId="{3B5C2049-BA9E-4E3A-9DFD-56D89451218C}" type="presOf" srcId="{817FA6AD-568F-4B60-A038-A4BC52471331}" destId="{40CE3C46-A66B-42EC-BF7D-9837B3AE320F}" srcOrd="0" destOrd="0" presId="urn:microsoft.com/office/officeart/2005/8/layout/default"/>
    <dgm:cxn modelId="{B7890877-0366-4F7F-83FF-ACDFEBB332EE}" type="presOf" srcId="{10CBAC07-74EE-4AC9-AEB2-75DCBF84DF5B}" destId="{B57FEA07-0216-48BB-87F9-90E1AF2F03C8}" srcOrd="0" destOrd="0" presId="urn:microsoft.com/office/officeart/2005/8/layout/default"/>
    <dgm:cxn modelId="{7BA2F37F-472F-41DB-9B35-2DBDD5303636}" type="presOf" srcId="{CBFD7070-DB18-45D6-8451-8AA81E08BB3E}" destId="{53FE8BF6-4B5B-4B52-8781-FD83C5885587}" srcOrd="0" destOrd="0" presId="urn:microsoft.com/office/officeart/2005/8/layout/default"/>
    <dgm:cxn modelId="{F79B5782-9133-4694-9B85-ABF98CFA42AB}" type="presOf" srcId="{2763B2E8-6E52-41FD-B9E7-8563D2995D87}" destId="{6F1B323E-4168-4A8A-91BC-36141A77393B}" srcOrd="0" destOrd="0" presId="urn:microsoft.com/office/officeart/2005/8/layout/default"/>
    <dgm:cxn modelId="{9026CB88-014F-4F9E-92E0-238D0E33FBB0}" srcId="{1AFD44BF-3E33-45A1-8636-C6D1ADB7A183}" destId="{37E446FF-A2CF-419B-8AAE-C1F07BF98959}" srcOrd="1" destOrd="0" parTransId="{F9D307C0-A3DC-4F32-8A52-E7461ADA987A}" sibTransId="{D77E9804-296F-4460-812F-9B7D4343EBCC}"/>
    <dgm:cxn modelId="{FD550296-E82D-45EF-B3EA-11114C5CAF46}" srcId="{1AFD44BF-3E33-45A1-8636-C6D1ADB7A183}" destId="{57185694-60CF-479E-8E79-A1085D939170}" srcOrd="9" destOrd="0" parTransId="{0016A8D6-3FF6-4A8C-871E-4B58FD882852}" sibTransId="{1F56022A-A1EB-4772-8EDB-2830ECD95D95}"/>
    <dgm:cxn modelId="{7FEDA499-76B7-4324-8312-77C3B843F2AD}" type="presOf" srcId="{37E446FF-A2CF-419B-8AAE-C1F07BF98959}" destId="{0DC3568A-FCAA-40C7-BEEC-CF1FF140B60C}" srcOrd="0" destOrd="0" presId="urn:microsoft.com/office/officeart/2005/8/layout/default"/>
    <dgm:cxn modelId="{A3F847AB-232B-438C-8420-F86B73B15D4D}" srcId="{1AFD44BF-3E33-45A1-8636-C6D1ADB7A183}" destId="{10CBAC07-74EE-4AC9-AEB2-75DCBF84DF5B}" srcOrd="4" destOrd="0" parTransId="{03166D89-B05B-420C-9197-1FAEEC376BCF}" sibTransId="{306B2C56-951F-44EF-9879-7F76D3CE70EB}"/>
    <dgm:cxn modelId="{5B40C6B4-D6E0-457D-B636-E4E996B56AD9}" type="presOf" srcId="{1AFD44BF-3E33-45A1-8636-C6D1ADB7A183}" destId="{C83C07CD-FAAA-44F6-ADEF-37CCA6C6AA98}" srcOrd="0" destOrd="0" presId="urn:microsoft.com/office/officeart/2005/8/layout/default"/>
    <dgm:cxn modelId="{ACAB64C2-DC95-4A93-A212-0B10DD3E8565}" type="presOf" srcId="{F9EAC30D-885A-4D17-B5ED-461D7404E051}" destId="{EB33C8EF-3ACB-4289-A286-9A816306F331}" srcOrd="0" destOrd="0" presId="urn:microsoft.com/office/officeart/2005/8/layout/default"/>
    <dgm:cxn modelId="{D33C86C7-7C48-4D16-A694-29A4FB0DAD45}" srcId="{1AFD44BF-3E33-45A1-8636-C6D1ADB7A183}" destId="{CBFD7070-DB18-45D6-8451-8AA81E08BB3E}" srcOrd="0" destOrd="0" parTransId="{1F28B7F6-273E-4E09-8077-4D209EBD7347}" sibTransId="{A400CE41-D8E7-4DF1-9AAE-B0AE3052999F}"/>
    <dgm:cxn modelId="{455773D4-B05F-48CD-8873-15D9F9EA4AB1}" type="presOf" srcId="{46C7C695-F742-4168-8BFC-8720116B7D2E}" destId="{D72F0DA4-9A81-46BB-81CE-EE61B60EB89A}" srcOrd="0" destOrd="0" presId="urn:microsoft.com/office/officeart/2005/8/layout/default"/>
    <dgm:cxn modelId="{A24D42DC-3E26-4CE3-9092-0BE9240FB98D}" srcId="{1AFD44BF-3E33-45A1-8636-C6D1ADB7A183}" destId="{817FA6AD-568F-4B60-A038-A4BC52471331}" srcOrd="10" destOrd="0" parTransId="{B746F88A-AAAE-45CB-940D-E9C0F7B6B593}" sibTransId="{11D3BAC3-74F1-45F2-A445-D8065C2C9BDE}"/>
    <dgm:cxn modelId="{F73F98E8-4942-45C1-9521-EBA8F49CD7E3}" srcId="{1AFD44BF-3E33-45A1-8636-C6D1ADB7A183}" destId="{6EA4454D-FA3E-4AAD-90AD-583005824D72}" srcOrd="6" destOrd="0" parTransId="{56093B22-C1F1-40B0-BC90-A498D673C879}" sibTransId="{BF640032-5DA1-4FB2-ADD7-CAE8B30E276A}"/>
    <dgm:cxn modelId="{898801EA-B644-40F0-A033-766F66EF0B98}" type="presOf" srcId="{D274F427-75B8-4048-B067-8F1281AA1D7F}" destId="{E71BFD7C-4DCD-4896-9E55-59A96AE0B134}" srcOrd="0" destOrd="0" presId="urn:microsoft.com/office/officeart/2005/8/layout/default"/>
    <dgm:cxn modelId="{595038F5-FD06-45C6-9C98-8D3A75D3E1B5}" srcId="{1AFD44BF-3E33-45A1-8636-C6D1ADB7A183}" destId="{F9EAC30D-885A-4D17-B5ED-461D7404E051}" srcOrd="8" destOrd="0" parTransId="{2EAAB5BB-50D0-42BA-B7BF-D7258975C383}" sibTransId="{7A3B4004-B80C-4403-AC62-72E6A86298FD}"/>
    <dgm:cxn modelId="{E9535AF6-8D28-4848-9DCD-612130742050}" type="presOf" srcId="{6EA4454D-FA3E-4AAD-90AD-583005824D72}" destId="{58E3A0A7-A076-4062-A2F9-68A9FB6B9871}" srcOrd="0" destOrd="0" presId="urn:microsoft.com/office/officeart/2005/8/layout/default"/>
    <dgm:cxn modelId="{6910C921-DFA1-4A89-9836-CD2B9242C89B}" type="presParOf" srcId="{C83C07CD-FAAA-44F6-ADEF-37CCA6C6AA98}" destId="{53FE8BF6-4B5B-4B52-8781-FD83C5885587}" srcOrd="0" destOrd="0" presId="urn:microsoft.com/office/officeart/2005/8/layout/default"/>
    <dgm:cxn modelId="{F450422B-C6A6-42CF-993C-35D4FE207D3C}" type="presParOf" srcId="{C83C07CD-FAAA-44F6-ADEF-37CCA6C6AA98}" destId="{CA3C9EAD-0A98-4AB7-ACA7-52EF07D4E8CD}" srcOrd="1" destOrd="0" presId="urn:microsoft.com/office/officeart/2005/8/layout/default"/>
    <dgm:cxn modelId="{D7AD3009-4D79-44C5-8E06-F249559EE730}" type="presParOf" srcId="{C83C07CD-FAAA-44F6-ADEF-37CCA6C6AA98}" destId="{0DC3568A-FCAA-40C7-BEEC-CF1FF140B60C}" srcOrd="2" destOrd="0" presId="urn:microsoft.com/office/officeart/2005/8/layout/default"/>
    <dgm:cxn modelId="{2065DCD0-31CE-46D8-86F7-6AAEB4D9AD4D}" type="presParOf" srcId="{C83C07CD-FAAA-44F6-ADEF-37CCA6C6AA98}" destId="{48E329E2-4EAC-4CD0-A98E-72601623D71B}" srcOrd="3" destOrd="0" presId="urn:microsoft.com/office/officeart/2005/8/layout/default"/>
    <dgm:cxn modelId="{E5176DE9-9F6E-4CE7-A140-EF69C641DB85}" type="presParOf" srcId="{C83C07CD-FAAA-44F6-ADEF-37CCA6C6AA98}" destId="{6F1B323E-4168-4A8A-91BC-36141A77393B}" srcOrd="4" destOrd="0" presId="urn:microsoft.com/office/officeart/2005/8/layout/default"/>
    <dgm:cxn modelId="{B5677E15-1526-408D-8F92-38D6A4A27B7F}" type="presParOf" srcId="{C83C07CD-FAAA-44F6-ADEF-37CCA6C6AA98}" destId="{71AA6938-A404-46F4-9A48-4C2B13865D69}" srcOrd="5" destOrd="0" presId="urn:microsoft.com/office/officeart/2005/8/layout/default"/>
    <dgm:cxn modelId="{900ED2C8-CC21-45FE-9FA4-13DA207CAFFC}" type="presParOf" srcId="{C83C07CD-FAAA-44F6-ADEF-37CCA6C6AA98}" destId="{D72F0DA4-9A81-46BB-81CE-EE61B60EB89A}" srcOrd="6" destOrd="0" presId="urn:microsoft.com/office/officeart/2005/8/layout/default"/>
    <dgm:cxn modelId="{338942CD-4A86-4E3F-BC51-D1F8584D1812}" type="presParOf" srcId="{C83C07CD-FAAA-44F6-ADEF-37CCA6C6AA98}" destId="{5BCB64C0-8F76-481A-AD70-4E201ABFC5AD}" srcOrd="7" destOrd="0" presId="urn:microsoft.com/office/officeart/2005/8/layout/default"/>
    <dgm:cxn modelId="{4BB27634-23B9-4B51-A537-CF916AE6BBCC}" type="presParOf" srcId="{C83C07CD-FAAA-44F6-ADEF-37CCA6C6AA98}" destId="{B57FEA07-0216-48BB-87F9-90E1AF2F03C8}" srcOrd="8" destOrd="0" presId="urn:microsoft.com/office/officeart/2005/8/layout/default"/>
    <dgm:cxn modelId="{75E8471C-55E5-44DB-B1AD-6DFBFC0DB1A1}" type="presParOf" srcId="{C83C07CD-FAAA-44F6-ADEF-37CCA6C6AA98}" destId="{CD36C57E-8638-4F84-85AD-3ADEC664EBA3}" srcOrd="9" destOrd="0" presId="urn:microsoft.com/office/officeart/2005/8/layout/default"/>
    <dgm:cxn modelId="{E0861858-AFC6-4289-93E4-B7AEF9D8EA34}" type="presParOf" srcId="{C83C07CD-FAAA-44F6-ADEF-37CCA6C6AA98}" destId="{551B77CB-6FE5-4F10-A381-1544437FD26D}" srcOrd="10" destOrd="0" presId="urn:microsoft.com/office/officeart/2005/8/layout/default"/>
    <dgm:cxn modelId="{FF4E1221-5CCB-4BFF-B2A4-075478CA0825}" type="presParOf" srcId="{C83C07CD-FAAA-44F6-ADEF-37CCA6C6AA98}" destId="{E0CC6468-C86F-4786-AB23-59F2313A8408}" srcOrd="11" destOrd="0" presId="urn:microsoft.com/office/officeart/2005/8/layout/default"/>
    <dgm:cxn modelId="{672AC18E-182C-4376-BB75-C9FC79E9832E}" type="presParOf" srcId="{C83C07CD-FAAA-44F6-ADEF-37CCA6C6AA98}" destId="{58E3A0A7-A076-4062-A2F9-68A9FB6B9871}" srcOrd="12" destOrd="0" presId="urn:microsoft.com/office/officeart/2005/8/layout/default"/>
    <dgm:cxn modelId="{ED043D65-66C8-4F6F-A2ED-72B23DB5A973}" type="presParOf" srcId="{C83C07CD-FAAA-44F6-ADEF-37CCA6C6AA98}" destId="{DCF949DF-C1A3-4879-A6B0-501ECEEB31C9}" srcOrd="13" destOrd="0" presId="urn:microsoft.com/office/officeart/2005/8/layout/default"/>
    <dgm:cxn modelId="{77CB9BE3-1CC0-47BD-8B97-E3F69E239ED5}" type="presParOf" srcId="{C83C07CD-FAAA-44F6-ADEF-37CCA6C6AA98}" destId="{E71BFD7C-4DCD-4896-9E55-59A96AE0B134}" srcOrd="14" destOrd="0" presId="urn:microsoft.com/office/officeart/2005/8/layout/default"/>
    <dgm:cxn modelId="{5D9D9744-1F8B-48DF-B2E1-77C6A9683D4F}" type="presParOf" srcId="{C83C07CD-FAAA-44F6-ADEF-37CCA6C6AA98}" destId="{BFF14057-F692-40D9-B2A4-18825B641AF9}" srcOrd="15" destOrd="0" presId="urn:microsoft.com/office/officeart/2005/8/layout/default"/>
    <dgm:cxn modelId="{9A778542-9BF2-48C6-8E51-6B9838F73B59}" type="presParOf" srcId="{C83C07CD-FAAA-44F6-ADEF-37CCA6C6AA98}" destId="{EB33C8EF-3ACB-4289-A286-9A816306F331}" srcOrd="16" destOrd="0" presId="urn:microsoft.com/office/officeart/2005/8/layout/default"/>
    <dgm:cxn modelId="{BFC50316-9E23-489E-B6D0-6637B96006B5}" type="presParOf" srcId="{C83C07CD-FAAA-44F6-ADEF-37CCA6C6AA98}" destId="{F1442E31-4A2B-4001-B841-3EA22217B0AC}" srcOrd="17" destOrd="0" presId="urn:microsoft.com/office/officeart/2005/8/layout/default"/>
    <dgm:cxn modelId="{542C88A1-A35D-430B-A3FF-D2B294169800}" type="presParOf" srcId="{C83C07CD-FAAA-44F6-ADEF-37CCA6C6AA98}" destId="{BC866028-4804-49BA-B8F9-38F304449BA7}" srcOrd="18" destOrd="0" presId="urn:microsoft.com/office/officeart/2005/8/layout/default"/>
    <dgm:cxn modelId="{DD73D244-5ACD-44EB-B235-53456DC975F0}" type="presParOf" srcId="{C83C07CD-FAAA-44F6-ADEF-37CCA6C6AA98}" destId="{EB62580A-0C47-47CA-8F50-5E68D8C82506}" srcOrd="19" destOrd="0" presId="urn:microsoft.com/office/officeart/2005/8/layout/default"/>
    <dgm:cxn modelId="{89E7007E-2C8E-4876-8183-1C68E0CA2DCE}" type="presParOf" srcId="{C83C07CD-FAAA-44F6-ADEF-37CCA6C6AA98}" destId="{40CE3C46-A66B-42EC-BF7D-9837B3AE320F}" srcOrd="20" destOrd="0" presId="urn:microsoft.com/office/officeart/2005/8/layout/default"/>
    <dgm:cxn modelId="{0BDA02DD-6081-40AE-8E35-92D3775573BF}" type="presParOf" srcId="{C83C07CD-FAAA-44F6-ADEF-37CCA6C6AA98}" destId="{2D34C156-CF08-4B34-BE86-77F4FD4C740E}" srcOrd="21" destOrd="0" presId="urn:microsoft.com/office/officeart/2005/8/layout/default"/>
    <dgm:cxn modelId="{65414C98-2A3A-4095-A179-54584C1B5A5E}" type="presParOf" srcId="{C83C07CD-FAAA-44F6-ADEF-37CCA6C6AA98}" destId="{A0889DF9-BB8C-4D57-8E6F-57DCFFBD013C}"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3A4CF80-68AA-424B-8F8A-88D2F4D4C08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de-DE"/>
        </a:p>
      </dgm:t>
    </dgm:pt>
    <dgm:pt modelId="{CB8D7A1E-8336-43E7-9E91-4426125639A8}">
      <dgm:prSet custT="1"/>
      <dgm:spPr/>
      <dgm:t>
        <a:bodyPr/>
        <a:lstStyle/>
        <a:p>
          <a:r>
            <a:rPr lang="de-AT" sz="2000" b="1" dirty="0" err="1"/>
            <a:t>Talend</a:t>
          </a:r>
          <a:r>
            <a:rPr lang="de-AT" sz="2000" b="1" dirty="0"/>
            <a:t> Data Stewardship</a:t>
          </a:r>
          <a:endParaRPr lang="de-AT" sz="2000" dirty="0"/>
        </a:p>
      </dgm:t>
    </dgm:pt>
    <dgm:pt modelId="{7FD57B09-34CB-406D-B6E8-CAFC28F79FDA}" type="parTrans" cxnId="{E8C2F57F-B8CF-44EC-8DA1-3C0FAED2DF8A}">
      <dgm:prSet/>
      <dgm:spPr/>
      <dgm:t>
        <a:bodyPr/>
        <a:lstStyle/>
        <a:p>
          <a:endParaRPr lang="de-AT"/>
        </a:p>
      </dgm:t>
    </dgm:pt>
    <dgm:pt modelId="{9D06F42E-584C-4B34-8F46-62D3A4C75ACD}" type="sibTrans" cxnId="{E8C2F57F-B8CF-44EC-8DA1-3C0FAED2DF8A}">
      <dgm:prSet/>
      <dgm:spPr/>
      <dgm:t>
        <a:bodyPr/>
        <a:lstStyle/>
        <a:p>
          <a:endParaRPr lang="de-AT"/>
        </a:p>
      </dgm:t>
    </dgm:pt>
    <dgm:pt modelId="{57D37BF7-A9D9-4C80-B9F8-8929C54CBB08}">
      <dgm:prSet custT="1"/>
      <dgm:spPr/>
      <dgm:t>
        <a:bodyPr anchor="ctr"/>
        <a:lstStyle/>
        <a:p>
          <a:pPr algn="ctr">
            <a:buNone/>
          </a:pPr>
          <a:r>
            <a:rPr lang="de-AT" sz="1600" dirty="0"/>
            <a:t>   Stellen Sie fehlerlose und konforme Daten bereit</a:t>
          </a:r>
        </a:p>
      </dgm:t>
    </dgm:pt>
    <dgm:pt modelId="{89F3398A-F68A-4908-83F2-6E2A41CE9C24}" type="parTrans" cxnId="{8E41F7FA-FFD0-428D-B57F-1FD9C59FAAD4}">
      <dgm:prSet/>
      <dgm:spPr/>
      <dgm:t>
        <a:bodyPr/>
        <a:lstStyle/>
        <a:p>
          <a:endParaRPr lang="de-AT"/>
        </a:p>
      </dgm:t>
    </dgm:pt>
    <dgm:pt modelId="{2D948766-E844-44ED-873A-8526EA47B7AB}" type="sibTrans" cxnId="{8E41F7FA-FFD0-428D-B57F-1FD9C59FAAD4}">
      <dgm:prSet/>
      <dgm:spPr/>
      <dgm:t>
        <a:bodyPr/>
        <a:lstStyle/>
        <a:p>
          <a:endParaRPr lang="de-AT"/>
        </a:p>
      </dgm:t>
    </dgm:pt>
    <dgm:pt modelId="{4BB311B4-767F-4AD1-A37E-A379A3F74863}">
      <dgm:prSet custT="1"/>
      <dgm:spPr/>
      <dgm:t>
        <a:bodyPr/>
        <a:lstStyle/>
        <a:p>
          <a:r>
            <a:rPr lang="de-AT" sz="2000" b="1" dirty="0" err="1"/>
            <a:t>Talend</a:t>
          </a:r>
          <a:r>
            <a:rPr lang="de-AT" sz="2000" b="1" dirty="0"/>
            <a:t> Data </a:t>
          </a:r>
          <a:r>
            <a:rPr lang="de-AT" sz="2000" b="1" dirty="0" err="1"/>
            <a:t>Inventory</a:t>
          </a:r>
          <a:endParaRPr lang="de-AT" sz="2000" dirty="0"/>
        </a:p>
      </dgm:t>
    </dgm:pt>
    <dgm:pt modelId="{BB2BB695-7F70-4B80-ACBD-7C8ECFC3EC5C}" type="parTrans" cxnId="{6088C2C4-CB88-4060-8A08-107C688137A4}">
      <dgm:prSet/>
      <dgm:spPr/>
      <dgm:t>
        <a:bodyPr/>
        <a:lstStyle/>
        <a:p>
          <a:endParaRPr lang="de-AT"/>
        </a:p>
      </dgm:t>
    </dgm:pt>
    <dgm:pt modelId="{5F0F0196-8055-48FA-845B-C57C6650FA14}" type="sibTrans" cxnId="{6088C2C4-CB88-4060-8A08-107C688137A4}">
      <dgm:prSet/>
      <dgm:spPr/>
      <dgm:t>
        <a:bodyPr/>
        <a:lstStyle/>
        <a:p>
          <a:endParaRPr lang="de-AT"/>
        </a:p>
      </dgm:t>
    </dgm:pt>
    <dgm:pt modelId="{EB57AC6C-BABA-4041-A5C1-309A5559CEC9}">
      <dgm:prSet custT="1"/>
      <dgm:spPr/>
      <dgm:t>
        <a:bodyPr anchor="ctr"/>
        <a:lstStyle/>
        <a:p>
          <a:pPr algn="ctr">
            <a:buNone/>
          </a:pPr>
          <a:r>
            <a:rPr lang="de-AT" sz="1600" dirty="0"/>
            <a:t>   Verwandeln Sie Datensilos in eine einzige verlässliche Informationsquelle</a:t>
          </a:r>
        </a:p>
      </dgm:t>
    </dgm:pt>
    <dgm:pt modelId="{9FD0EA8F-E86F-4DBC-BD61-6402702189D7}" type="parTrans" cxnId="{BCA1849D-9143-40AA-9C57-64D8DEEA93E7}">
      <dgm:prSet/>
      <dgm:spPr/>
      <dgm:t>
        <a:bodyPr/>
        <a:lstStyle/>
        <a:p>
          <a:endParaRPr lang="de-AT"/>
        </a:p>
      </dgm:t>
    </dgm:pt>
    <dgm:pt modelId="{32A95D78-4B1F-47C9-8C71-EFF7A48129C8}" type="sibTrans" cxnId="{BCA1849D-9143-40AA-9C57-64D8DEEA93E7}">
      <dgm:prSet/>
      <dgm:spPr/>
      <dgm:t>
        <a:bodyPr/>
        <a:lstStyle/>
        <a:p>
          <a:endParaRPr lang="de-AT"/>
        </a:p>
      </dgm:t>
    </dgm:pt>
    <dgm:pt modelId="{B17578DB-351C-4E9E-BD9D-E40018652D3C}" type="pres">
      <dgm:prSet presAssocID="{23A4CF80-68AA-424B-8F8A-88D2F4D4C080}" presName="Name0" presStyleCnt="0">
        <dgm:presLayoutVars>
          <dgm:dir/>
          <dgm:animLvl val="lvl"/>
          <dgm:resizeHandles val="exact"/>
        </dgm:presLayoutVars>
      </dgm:prSet>
      <dgm:spPr/>
    </dgm:pt>
    <dgm:pt modelId="{AF648343-8933-459E-9DC2-1914B3FF569E}" type="pres">
      <dgm:prSet presAssocID="{CB8D7A1E-8336-43E7-9E91-4426125639A8}" presName="composite" presStyleCnt="0"/>
      <dgm:spPr/>
    </dgm:pt>
    <dgm:pt modelId="{6AAE3717-DF7E-4097-AE30-491B6EBBCD9B}" type="pres">
      <dgm:prSet presAssocID="{CB8D7A1E-8336-43E7-9E91-4426125639A8}" presName="parTx" presStyleLbl="alignNode1" presStyleIdx="0" presStyleCnt="2">
        <dgm:presLayoutVars>
          <dgm:chMax val="0"/>
          <dgm:chPref val="0"/>
          <dgm:bulletEnabled val="1"/>
        </dgm:presLayoutVars>
      </dgm:prSet>
      <dgm:spPr/>
    </dgm:pt>
    <dgm:pt modelId="{7AC131BA-7C19-4136-8852-0C1E8DECE68C}" type="pres">
      <dgm:prSet presAssocID="{CB8D7A1E-8336-43E7-9E91-4426125639A8}" presName="desTx" presStyleLbl="alignAccFollowNode1" presStyleIdx="0" presStyleCnt="2">
        <dgm:presLayoutVars>
          <dgm:bulletEnabled val="1"/>
        </dgm:presLayoutVars>
      </dgm:prSet>
      <dgm:spPr/>
    </dgm:pt>
    <dgm:pt modelId="{65ADA514-06A4-4B2C-BEAE-A96448794F25}" type="pres">
      <dgm:prSet presAssocID="{9D06F42E-584C-4B34-8F46-62D3A4C75ACD}" presName="space" presStyleCnt="0"/>
      <dgm:spPr/>
    </dgm:pt>
    <dgm:pt modelId="{AFF923EB-A20E-42AE-BB56-10780B613622}" type="pres">
      <dgm:prSet presAssocID="{4BB311B4-767F-4AD1-A37E-A379A3F74863}" presName="composite" presStyleCnt="0"/>
      <dgm:spPr/>
    </dgm:pt>
    <dgm:pt modelId="{AB9E7E9E-1CBF-4F85-9227-E806D8F6A6F0}" type="pres">
      <dgm:prSet presAssocID="{4BB311B4-767F-4AD1-A37E-A379A3F74863}" presName="parTx" presStyleLbl="alignNode1" presStyleIdx="1" presStyleCnt="2">
        <dgm:presLayoutVars>
          <dgm:chMax val="0"/>
          <dgm:chPref val="0"/>
          <dgm:bulletEnabled val="1"/>
        </dgm:presLayoutVars>
      </dgm:prSet>
      <dgm:spPr/>
    </dgm:pt>
    <dgm:pt modelId="{E590A975-B4E5-4A44-A0CB-F9D88BBDEAD1}" type="pres">
      <dgm:prSet presAssocID="{4BB311B4-767F-4AD1-A37E-A379A3F74863}" presName="desTx" presStyleLbl="alignAccFollowNode1" presStyleIdx="1" presStyleCnt="2">
        <dgm:presLayoutVars>
          <dgm:bulletEnabled val="1"/>
        </dgm:presLayoutVars>
      </dgm:prSet>
      <dgm:spPr/>
    </dgm:pt>
  </dgm:ptLst>
  <dgm:cxnLst>
    <dgm:cxn modelId="{E8C2F57F-B8CF-44EC-8DA1-3C0FAED2DF8A}" srcId="{23A4CF80-68AA-424B-8F8A-88D2F4D4C080}" destId="{CB8D7A1E-8336-43E7-9E91-4426125639A8}" srcOrd="0" destOrd="0" parTransId="{7FD57B09-34CB-406D-B6E8-CAFC28F79FDA}" sibTransId="{9D06F42E-584C-4B34-8F46-62D3A4C75ACD}"/>
    <dgm:cxn modelId="{328F0791-9D39-4745-A968-8E836CB2181E}" type="presOf" srcId="{4BB311B4-767F-4AD1-A37E-A379A3F74863}" destId="{AB9E7E9E-1CBF-4F85-9227-E806D8F6A6F0}" srcOrd="0" destOrd="0" presId="urn:microsoft.com/office/officeart/2005/8/layout/hList1"/>
    <dgm:cxn modelId="{BCA1849D-9143-40AA-9C57-64D8DEEA93E7}" srcId="{4BB311B4-767F-4AD1-A37E-A379A3F74863}" destId="{EB57AC6C-BABA-4041-A5C1-309A5559CEC9}" srcOrd="0" destOrd="0" parTransId="{9FD0EA8F-E86F-4DBC-BD61-6402702189D7}" sibTransId="{32A95D78-4B1F-47C9-8C71-EFF7A48129C8}"/>
    <dgm:cxn modelId="{9E91F2A4-6211-42A2-BDB3-27AF0847BBCC}" type="presOf" srcId="{CB8D7A1E-8336-43E7-9E91-4426125639A8}" destId="{6AAE3717-DF7E-4097-AE30-491B6EBBCD9B}" srcOrd="0" destOrd="0" presId="urn:microsoft.com/office/officeart/2005/8/layout/hList1"/>
    <dgm:cxn modelId="{BF0695A6-8FC9-42B0-838C-B52C8ED55F33}" type="presOf" srcId="{57D37BF7-A9D9-4C80-B9F8-8929C54CBB08}" destId="{7AC131BA-7C19-4136-8852-0C1E8DECE68C}" srcOrd="0" destOrd="0" presId="urn:microsoft.com/office/officeart/2005/8/layout/hList1"/>
    <dgm:cxn modelId="{6088C2C4-CB88-4060-8A08-107C688137A4}" srcId="{23A4CF80-68AA-424B-8F8A-88D2F4D4C080}" destId="{4BB311B4-767F-4AD1-A37E-A379A3F74863}" srcOrd="1" destOrd="0" parTransId="{BB2BB695-7F70-4B80-ACBD-7C8ECFC3EC5C}" sibTransId="{5F0F0196-8055-48FA-845B-C57C6650FA14}"/>
    <dgm:cxn modelId="{E16B15DB-7D2E-4326-B788-44D885E6E359}" type="presOf" srcId="{23A4CF80-68AA-424B-8F8A-88D2F4D4C080}" destId="{B17578DB-351C-4E9E-BD9D-E40018652D3C}" srcOrd="0" destOrd="0" presId="urn:microsoft.com/office/officeart/2005/8/layout/hList1"/>
    <dgm:cxn modelId="{E8200EEA-1869-499F-8002-DFFC07336523}" type="presOf" srcId="{EB57AC6C-BABA-4041-A5C1-309A5559CEC9}" destId="{E590A975-B4E5-4A44-A0CB-F9D88BBDEAD1}" srcOrd="0" destOrd="0" presId="urn:microsoft.com/office/officeart/2005/8/layout/hList1"/>
    <dgm:cxn modelId="{8E41F7FA-FFD0-428D-B57F-1FD9C59FAAD4}" srcId="{CB8D7A1E-8336-43E7-9E91-4426125639A8}" destId="{57D37BF7-A9D9-4C80-B9F8-8929C54CBB08}" srcOrd="0" destOrd="0" parTransId="{89F3398A-F68A-4908-83F2-6E2A41CE9C24}" sibTransId="{2D948766-E844-44ED-873A-8526EA47B7AB}"/>
    <dgm:cxn modelId="{AA5EDF40-C775-4E68-AA3E-76826A5739C1}" type="presParOf" srcId="{B17578DB-351C-4E9E-BD9D-E40018652D3C}" destId="{AF648343-8933-459E-9DC2-1914B3FF569E}" srcOrd="0" destOrd="0" presId="urn:microsoft.com/office/officeart/2005/8/layout/hList1"/>
    <dgm:cxn modelId="{D87F3002-25A4-4097-AB8C-2282036B3795}" type="presParOf" srcId="{AF648343-8933-459E-9DC2-1914B3FF569E}" destId="{6AAE3717-DF7E-4097-AE30-491B6EBBCD9B}" srcOrd="0" destOrd="0" presId="urn:microsoft.com/office/officeart/2005/8/layout/hList1"/>
    <dgm:cxn modelId="{99FBF548-54B0-4061-A67D-1F3B7698CCEE}" type="presParOf" srcId="{AF648343-8933-459E-9DC2-1914B3FF569E}" destId="{7AC131BA-7C19-4136-8852-0C1E8DECE68C}" srcOrd="1" destOrd="0" presId="urn:microsoft.com/office/officeart/2005/8/layout/hList1"/>
    <dgm:cxn modelId="{7F12C972-F57E-48FE-BE6F-A084DA17DC64}" type="presParOf" srcId="{B17578DB-351C-4E9E-BD9D-E40018652D3C}" destId="{65ADA514-06A4-4B2C-BEAE-A96448794F25}" srcOrd="1" destOrd="0" presId="urn:microsoft.com/office/officeart/2005/8/layout/hList1"/>
    <dgm:cxn modelId="{D8F79DF6-0622-48AB-B8A9-590EFDD1B146}" type="presParOf" srcId="{B17578DB-351C-4E9E-BD9D-E40018652D3C}" destId="{AFF923EB-A20E-42AE-BB56-10780B613622}" srcOrd="2" destOrd="0" presId="urn:microsoft.com/office/officeart/2005/8/layout/hList1"/>
    <dgm:cxn modelId="{0AE08D8F-22EE-458D-BADA-283E4C64FCF8}" type="presParOf" srcId="{AFF923EB-A20E-42AE-BB56-10780B613622}" destId="{AB9E7E9E-1CBF-4F85-9227-E806D8F6A6F0}" srcOrd="0" destOrd="0" presId="urn:microsoft.com/office/officeart/2005/8/layout/hList1"/>
    <dgm:cxn modelId="{48C0828F-F340-46D7-9FAC-C056C02B0CEE}" type="presParOf" srcId="{AFF923EB-A20E-42AE-BB56-10780B613622}" destId="{E590A975-B4E5-4A44-A0CB-F9D88BBDEAD1}" srcOrd="1" destOrd="0" presId="urn:microsoft.com/office/officeart/2005/8/layout/hList1"/>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3A4CF80-68AA-424B-8F8A-88D2F4D4C080}"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AT" sz="1600" dirty="0"/>
            <a:t>Benutzerfreundliche APIs zum Öffnen der Datenplattform für neue Einnahmequellen und Kundenerlebnisse.</a:t>
          </a:r>
          <a:endParaRPr lang="de-DE" sz="16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A47EC92F-FCAE-471E-AE4D-07E107E50D31}">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Umfassende API-Bereitstellungsplattform mit einheitlicher API-Entwicklung, Anwendungs- und Datenintegration und Datenqualität.</a:t>
          </a:r>
        </a:p>
      </dgm:t>
    </dgm:pt>
    <dgm:pt modelId="{68BFDC01-31CC-49B6-AD3B-E0BD95CBA763}" type="parTrans" cxnId="{B53238F0-CC55-42A3-B849-0EF8B3990869}">
      <dgm:prSet/>
      <dgm:spPr/>
      <dgm:t>
        <a:bodyPr/>
        <a:lstStyle/>
        <a:p>
          <a:endParaRPr lang="de-AT"/>
        </a:p>
      </dgm:t>
    </dgm:pt>
    <dgm:pt modelId="{BBD2391A-F34D-4A2E-968F-A0908681258D}" type="sibTrans" cxnId="{B53238F0-CC55-42A3-B849-0EF8B3990869}">
      <dgm:prSet/>
      <dgm:spPr/>
      <dgm:t>
        <a:bodyPr/>
        <a:lstStyle/>
        <a:p>
          <a:endParaRPr lang="de-AT"/>
        </a:p>
      </dgm:t>
    </dgm:pt>
    <dgm:pt modelId="{E7CB79D4-2A47-44F8-B501-24E68A075A9D}">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Breiteste Unterstützung für Daten- und Anwendungskonnektivität - über 2000 Konnektoren.</a:t>
          </a:r>
        </a:p>
      </dgm:t>
    </dgm:pt>
    <dgm:pt modelId="{D7048694-9048-4FC7-B538-62785194FFFE}" type="parTrans" cxnId="{B73A1CC9-BA40-45D2-A827-7F2404F47152}">
      <dgm:prSet/>
      <dgm:spPr/>
      <dgm:t>
        <a:bodyPr/>
        <a:lstStyle/>
        <a:p>
          <a:endParaRPr lang="de-AT"/>
        </a:p>
      </dgm:t>
    </dgm:pt>
    <dgm:pt modelId="{D004444F-3470-4256-8108-CB6832F77F86}" type="sibTrans" cxnId="{B73A1CC9-BA40-45D2-A827-7F2404F47152}">
      <dgm:prSet/>
      <dgm:spPr/>
      <dgm:t>
        <a:bodyPr/>
        <a:lstStyle/>
        <a:p>
          <a:endParaRPr lang="de-AT"/>
        </a:p>
      </dgm:t>
    </dgm:pt>
    <dgm:pt modelId="{13996B01-7BC8-493B-B3BE-5BFDDD6759AB}">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Optimierte </a:t>
          </a:r>
          <a:r>
            <a:rPr lang="de-AT" sz="1600" b="1" dirty="0" err="1"/>
            <a:t>DevOps</a:t>
          </a:r>
          <a:r>
            <a:rPr lang="de-AT" sz="1600" b="1" dirty="0"/>
            <a:t> Prozesse, die die Gesamtbetriebskosten senken</a:t>
          </a:r>
        </a:p>
      </dgm:t>
    </dgm:pt>
    <dgm:pt modelId="{A920AA25-3269-4445-A258-67B704EA2BAC}" type="parTrans" cxnId="{15C2D9BB-3B77-4102-B24D-843FFC9DB34C}">
      <dgm:prSet/>
      <dgm:spPr/>
      <dgm:t>
        <a:bodyPr/>
        <a:lstStyle/>
        <a:p>
          <a:endParaRPr lang="de-AT"/>
        </a:p>
      </dgm:t>
    </dgm:pt>
    <dgm:pt modelId="{2AFEBDDF-A519-4DE6-83B0-678F5B15B002}" type="sibTrans" cxnId="{15C2D9BB-3B77-4102-B24D-843FFC9DB34C}">
      <dgm:prSet/>
      <dgm:spPr/>
      <dgm:t>
        <a:bodyPr/>
        <a:lstStyle/>
        <a:p>
          <a:endParaRPr lang="de-AT"/>
        </a:p>
      </dgm:t>
    </dgm:pt>
    <dgm:pt modelId="{59B88C15-B11E-4909-ADA7-11474E82FDC6}" type="pres">
      <dgm:prSet presAssocID="{23A4CF80-68AA-424B-8F8A-88D2F4D4C080}" presName="diagram" presStyleCnt="0">
        <dgm:presLayoutVars>
          <dgm:dir/>
          <dgm:resizeHandles val="exact"/>
        </dgm:presLayoutVars>
      </dgm:prSet>
      <dgm:spPr/>
    </dgm:pt>
    <dgm:pt modelId="{17AC8304-FDDC-471B-86FE-A9DF325D583C}" type="pres">
      <dgm:prSet presAssocID="{1579B090-B57A-4234-8F40-245EAA5E4AC9}" presName="node" presStyleLbl="node1" presStyleIdx="0" presStyleCnt="4">
        <dgm:presLayoutVars>
          <dgm:bulletEnabled val="1"/>
        </dgm:presLayoutVars>
      </dgm:prSet>
      <dgm:spPr/>
    </dgm:pt>
    <dgm:pt modelId="{F8ECA43E-AF39-4F26-8BDF-86757B5DAB4E}" type="pres">
      <dgm:prSet presAssocID="{704471F8-5E0D-45EC-8F7C-33AD28A4D654}" presName="sibTrans" presStyleCnt="0"/>
      <dgm:spPr/>
    </dgm:pt>
    <dgm:pt modelId="{503BBB38-E837-4391-B1B3-E5F3D60004C2}" type="pres">
      <dgm:prSet presAssocID="{A47EC92F-FCAE-471E-AE4D-07E107E50D31}" presName="node" presStyleLbl="node1" presStyleIdx="1" presStyleCnt="4">
        <dgm:presLayoutVars>
          <dgm:bulletEnabled val="1"/>
        </dgm:presLayoutVars>
      </dgm:prSet>
      <dgm:spPr/>
    </dgm:pt>
    <dgm:pt modelId="{C6C23993-07E3-40A1-9706-AA1119D6A0CC}" type="pres">
      <dgm:prSet presAssocID="{BBD2391A-F34D-4A2E-968F-A0908681258D}" presName="sibTrans" presStyleCnt="0"/>
      <dgm:spPr/>
    </dgm:pt>
    <dgm:pt modelId="{2359648F-116C-4853-9D39-3FEE9F291A97}" type="pres">
      <dgm:prSet presAssocID="{E7CB79D4-2A47-44F8-B501-24E68A075A9D}" presName="node" presStyleLbl="node1" presStyleIdx="2" presStyleCnt="4">
        <dgm:presLayoutVars>
          <dgm:bulletEnabled val="1"/>
        </dgm:presLayoutVars>
      </dgm:prSet>
      <dgm:spPr/>
    </dgm:pt>
    <dgm:pt modelId="{2069D918-2BD7-4923-9DD0-DEDC6ABCC76E}" type="pres">
      <dgm:prSet presAssocID="{D004444F-3470-4256-8108-CB6832F77F86}" presName="sibTrans" presStyleCnt="0"/>
      <dgm:spPr/>
    </dgm:pt>
    <dgm:pt modelId="{C2388A1C-D97D-426D-84FB-CBBE2AB43715}" type="pres">
      <dgm:prSet presAssocID="{13996B01-7BC8-493B-B3BE-5BFDDD6759AB}" presName="node" presStyleLbl="node1" presStyleIdx="3" presStyleCnt="4">
        <dgm:presLayoutVars>
          <dgm:bulletEnabled val="1"/>
        </dgm:presLayoutVars>
      </dgm:prSet>
      <dgm:spPr/>
    </dgm:pt>
  </dgm:ptLst>
  <dgm:cxnLst>
    <dgm:cxn modelId="{8C364609-D122-4675-A19E-8CB2ECCB1B37}" type="presOf" srcId="{E7CB79D4-2A47-44F8-B501-24E68A075A9D}" destId="{2359648F-116C-4853-9D39-3FEE9F291A97}" srcOrd="0" destOrd="0" presId="urn:microsoft.com/office/officeart/2005/8/layout/default"/>
    <dgm:cxn modelId="{C78D8523-D53C-46D7-A5EB-EA256CD50468}" type="presOf" srcId="{13996B01-7BC8-493B-B3BE-5BFDDD6759AB}" destId="{C2388A1C-D97D-426D-84FB-CBBE2AB43715}" srcOrd="0" destOrd="0" presId="urn:microsoft.com/office/officeart/2005/8/layout/default"/>
    <dgm:cxn modelId="{00F63180-0418-485F-A82D-6CFD8D3FD3AF}" type="presOf" srcId="{23A4CF80-68AA-424B-8F8A-88D2F4D4C080}" destId="{59B88C15-B11E-4909-ADA7-11474E82FDC6}" srcOrd="0" destOrd="0" presId="urn:microsoft.com/office/officeart/2005/8/layout/default"/>
    <dgm:cxn modelId="{15C2D9BB-3B77-4102-B24D-843FFC9DB34C}" srcId="{23A4CF80-68AA-424B-8F8A-88D2F4D4C080}" destId="{13996B01-7BC8-493B-B3BE-5BFDDD6759AB}" srcOrd="3" destOrd="0" parTransId="{A920AA25-3269-4445-A258-67B704EA2BAC}" sibTransId="{2AFEBDDF-A519-4DE6-83B0-678F5B15B002}"/>
    <dgm:cxn modelId="{B73A1CC9-BA40-45D2-A827-7F2404F47152}" srcId="{23A4CF80-68AA-424B-8F8A-88D2F4D4C080}" destId="{E7CB79D4-2A47-44F8-B501-24E68A075A9D}" srcOrd="2" destOrd="0" parTransId="{D7048694-9048-4FC7-B538-62785194FFFE}" sibTransId="{D004444F-3470-4256-8108-CB6832F77F86}"/>
    <dgm:cxn modelId="{7103A6EC-B78C-4B73-8989-84344B3E0368}" srcId="{23A4CF80-68AA-424B-8F8A-88D2F4D4C080}" destId="{1579B090-B57A-4234-8F40-245EAA5E4AC9}" srcOrd="0" destOrd="0" parTransId="{C6A1122F-E3AC-49D5-B9B4-52DA7647443E}" sibTransId="{704471F8-5E0D-45EC-8F7C-33AD28A4D654}"/>
    <dgm:cxn modelId="{67F73DEE-4874-4AA5-A00F-A543E880244B}" type="presOf" srcId="{1579B090-B57A-4234-8F40-245EAA5E4AC9}" destId="{17AC8304-FDDC-471B-86FE-A9DF325D583C}" srcOrd="0" destOrd="0" presId="urn:microsoft.com/office/officeart/2005/8/layout/default"/>
    <dgm:cxn modelId="{B53238F0-CC55-42A3-B849-0EF8B3990869}" srcId="{23A4CF80-68AA-424B-8F8A-88D2F4D4C080}" destId="{A47EC92F-FCAE-471E-AE4D-07E107E50D31}" srcOrd="1" destOrd="0" parTransId="{68BFDC01-31CC-49B6-AD3B-E0BD95CBA763}" sibTransId="{BBD2391A-F34D-4A2E-968F-A0908681258D}"/>
    <dgm:cxn modelId="{90918BF6-0B8C-48D6-BEB3-FCF44E21D3C1}" type="presOf" srcId="{A47EC92F-FCAE-471E-AE4D-07E107E50D31}" destId="{503BBB38-E837-4391-B1B3-E5F3D60004C2}" srcOrd="0" destOrd="0" presId="urn:microsoft.com/office/officeart/2005/8/layout/default"/>
    <dgm:cxn modelId="{DEC3BFB3-82DF-4625-A1F1-01037CF45073}" type="presParOf" srcId="{59B88C15-B11E-4909-ADA7-11474E82FDC6}" destId="{17AC8304-FDDC-471B-86FE-A9DF325D583C}" srcOrd="0" destOrd="0" presId="urn:microsoft.com/office/officeart/2005/8/layout/default"/>
    <dgm:cxn modelId="{F50E8693-D389-424F-8CC3-A9F39833C1EE}" type="presParOf" srcId="{59B88C15-B11E-4909-ADA7-11474E82FDC6}" destId="{F8ECA43E-AF39-4F26-8BDF-86757B5DAB4E}" srcOrd="1" destOrd="0" presId="urn:microsoft.com/office/officeart/2005/8/layout/default"/>
    <dgm:cxn modelId="{CCCDE776-3DDB-4625-9DB5-B27B833158FC}" type="presParOf" srcId="{59B88C15-B11E-4909-ADA7-11474E82FDC6}" destId="{503BBB38-E837-4391-B1B3-E5F3D60004C2}" srcOrd="2" destOrd="0" presId="urn:microsoft.com/office/officeart/2005/8/layout/default"/>
    <dgm:cxn modelId="{B9ED71E6-497F-4F0A-91EA-CCC41DFD7B54}" type="presParOf" srcId="{59B88C15-B11E-4909-ADA7-11474E82FDC6}" destId="{C6C23993-07E3-40A1-9706-AA1119D6A0CC}" srcOrd="3" destOrd="0" presId="urn:microsoft.com/office/officeart/2005/8/layout/default"/>
    <dgm:cxn modelId="{F2E039A8-B855-4D4E-9388-1EE2E3C7ED65}" type="presParOf" srcId="{59B88C15-B11E-4909-ADA7-11474E82FDC6}" destId="{2359648F-116C-4853-9D39-3FEE9F291A97}" srcOrd="4" destOrd="0" presId="urn:microsoft.com/office/officeart/2005/8/layout/default"/>
    <dgm:cxn modelId="{44EF20C4-0384-43BC-9EFB-61211ED4EF8C}" type="presParOf" srcId="{59B88C15-B11E-4909-ADA7-11474E82FDC6}" destId="{2069D918-2BD7-4923-9DD0-DEDC6ABCC76E}" srcOrd="5" destOrd="0" presId="urn:microsoft.com/office/officeart/2005/8/layout/default"/>
    <dgm:cxn modelId="{6021BB17-7287-4CE3-AF48-6A63522C8EAB}" type="presParOf" srcId="{59B88C15-B11E-4909-ADA7-11474E82FDC6}" destId="{C2388A1C-D97D-426D-84FB-CBBE2AB43715}" srcOrd="6" destOrd="0" presId="urn:microsoft.com/office/officeart/2005/8/layout/defaul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3A4CF80-68AA-424B-8F8A-88D2F4D4C08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2000" b="1" dirty="0"/>
            <a:t>Cloud-API-Dienste</a:t>
          </a:r>
          <a:endParaRPr lang="de-DE" sz="24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3A57128D-2316-4E15-A5A7-CBD039A577C7}">
      <dgm:prSet custT="1"/>
      <dgm:spPr/>
      <dgm:t>
        <a:bodyPr anchor="ctr"/>
        <a:lstStyle/>
        <a:p>
          <a:pPr>
            <a:buNone/>
          </a:pPr>
          <a:r>
            <a:rPr lang="de-AT" sz="1600" dirty="0"/>
            <a:t>Vereinfachen Sie den Datenzugriff mit einer API-Bereitstellungs-Plattform</a:t>
          </a:r>
        </a:p>
      </dgm:t>
    </dgm:pt>
    <dgm:pt modelId="{1309280C-C13D-45E0-9DB0-62E72A7B7598}" type="parTrans" cxnId="{02B7B59A-AC9C-459D-A0E3-28B43EAFEE85}">
      <dgm:prSet/>
      <dgm:spPr/>
      <dgm:t>
        <a:bodyPr/>
        <a:lstStyle/>
        <a:p>
          <a:endParaRPr lang="de-AT"/>
        </a:p>
      </dgm:t>
    </dgm:pt>
    <dgm:pt modelId="{705F0C09-F3D2-42B5-8345-067949ECDED2}" type="sibTrans" cxnId="{02B7B59A-AC9C-459D-A0E3-28B43EAFEE85}">
      <dgm:prSet/>
      <dgm:spPr/>
      <dgm:t>
        <a:bodyPr/>
        <a:lstStyle/>
        <a:p>
          <a:endParaRPr lang="de-AT"/>
        </a:p>
      </dgm:t>
    </dgm:pt>
    <dgm:pt modelId="{DBF19501-C882-4E8A-84F9-90CB8C808186}">
      <dgm:prSet custT="1"/>
      <dgm:spPr/>
      <dgm:t>
        <a:bodyPr/>
        <a:lstStyle/>
        <a:p>
          <a:r>
            <a:rPr lang="de-AT" sz="2000" b="1" dirty="0"/>
            <a:t>Anwendungsintegration</a:t>
          </a:r>
          <a:endParaRPr lang="de-AT" sz="2400" b="1" dirty="0"/>
        </a:p>
      </dgm:t>
    </dgm:pt>
    <dgm:pt modelId="{099715A5-E2E5-4AF4-987D-3BFB32AC1617}" type="parTrans" cxnId="{1FBE24F9-248F-4B6B-8875-BCD8AF51E42E}">
      <dgm:prSet/>
      <dgm:spPr/>
      <dgm:t>
        <a:bodyPr/>
        <a:lstStyle/>
        <a:p>
          <a:endParaRPr lang="de-AT"/>
        </a:p>
      </dgm:t>
    </dgm:pt>
    <dgm:pt modelId="{5033288E-6FE2-4F0E-903C-991D7CE7D04F}" type="sibTrans" cxnId="{1FBE24F9-248F-4B6B-8875-BCD8AF51E42E}">
      <dgm:prSet/>
      <dgm:spPr/>
      <dgm:t>
        <a:bodyPr/>
        <a:lstStyle/>
        <a:p>
          <a:endParaRPr lang="de-AT"/>
        </a:p>
      </dgm:t>
    </dgm:pt>
    <dgm:pt modelId="{7510E752-2BC6-4DD1-8020-D1BFABCB70A1}">
      <dgm:prSet custT="1"/>
      <dgm:spPr/>
      <dgm:t>
        <a:bodyPr anchor="ctr"/>
        <a:lstStyle/>
        <a:p>
          <a:pPr>
            <a:buNone/>
          </a:pPr>
          <a:r>
            <a:rPr lang="de-AT" sz="1600" dirty="0"/>
            <a:t>Teilen Sie Daten schneller mit einer flexiblen, agilen Architektur</a:t>
          </a:r>
        </a:p>
      </dgm:t>
    </dgm:pt>
    <dgm:pt modelId="{58AE0B2E-BD85-4015-B117-C14A8AE82430}" type="parTrans" cxnId="{CA76110C-AE4F-4784-AFAC-E55F0A920158}">
      <dgm:prSet/>
      <dgm:spPr/>
      <dgm:t>
        <a:bodyPr/>
        <a:lstStyle/>
        <a:p>
          <a:endParaRPr lang="de-AT"/>
        </a:p>
      </dgm:t>
    </dgm:pt>
    <dgm:pt modelId="{53915981-F022-4BDA-82D0-A396E6FC2722}" type="sibTrans" cxnId="{CA76110C-AE4F-4784-AFAC-E55F0A920158}">
      <dgm:prSet/>
      <dgm:spPr/>
      <dgm:t>
        <a:bodyPr/>
        <a:lstStyle/>
        <a:p>
          <a:endParaRPr lang="de-AT"/>
        </a:p>
      </dgm:t>
    </dgm:pt>
    <dgm:pt modelId="{A1CD25C8-7058-431B-87BA-932096258561}">
      <dgm:prSet custT="1"/>
      <dgm:spPr/>
      <dgm:t>
        <a:bodyPr/>
        <a:lstStyle/>
        <a:p>
          <a:r>
            <a:rPr lang="de-AT" sz="2000" b="1" dirty="0"/>
            <a:t>Anschlüsse</a:t>
          </a:r>
          <a:endParaRPr lang="de-AT" sz="4000" dirty="0"/>
        </a:p>
      </dgm:t>
    </dgm:pt>
    <dgm:pt modelId="{DD78B1F4-9180-44E2-A645-1A120FB7D8EB}" type="parTrans" cxnId="{90F0E8F5-F4A2-482B-BD67-D806E5FC73C9}">
      <dgm:prSet/>
      <dgm:spPr/>
      <dgm:t>
        <a:bodyPr/>
        <a:lstStyle/>
        <a:p>
          <a:endParaRPr lang="de-AT"/>
        </a:p>
      </dgm:t>
    </dgm:pt>
    <dgm:pt modelId="{ADF30837-E901-4C17-BD2E-0E54BC93ABE1}" type="sibTrans" cxnId="{90F0E8F5-F4A2-482B-BD67-D806E5FC73C9}">
      <dgm:prSet/>
      <dgm:spPr/>
      <dgm:t>
        <a:bodyPr/>
        <a:lstStyle/>
        <a:p>
          <a:endParaRPr lang="de-AT"/>
        </a:p>
      </dgm:t>
    </dgm:pt>
    <dgm:pt modelId="{2B8BFFEA-5B0C-488B-96E1-EF37181E862F}">
      <dgm:prSet custT="1"/>
      <dgm:spPr/>
      <dgm:t>
        <a:bodyPr anchor="ctr"/>
        <a:lstStyle/>
        <a:p>
          <a:pPr>
            <a:buNone/>
          </a:pPr>
          <a:r>
            <a:rPr lang="de-AT" sz="1600" dirty="0"/>
            <a:t>Stellen Sie schnell eine Verbindung zu Cloud- und lokalen Datenbanken, Apps, sozialen Daten und APIs her</a:t>
          </a:r>
        </a:p>
      </dgm:t>
    </dgm:pt>
    <dgm:pt modelId="{B14746CE-3202-4AB2-ACFA-5FDF362FB300}" type="parTrans" cxnId="{ED70DAB7-E8DA-4993-9758-D43FBE50C27B}">
      <dgm:prSet/>
      <dgm:spPr/>
      <dgm:t>
        <a:bodyPr/>
        <a:lstStyle/>
        <a:p>
          <a:endParaRPr lang="de-AT"/>
        </a:p>
      </dgm:t>
    </dgm:pt>
    <dgm:pt modelId="{BCF8886B-A829-4921-AF0C-3B42124D09E8}" type="sibTrans" cxnId="{ED70DAB7-E8DA-4993-9758-D43FBE50C27B}">
      <dgm:prSet/>
      <dgm:spPr/>
      <dgm:t>
        <a:bodyPr/>
        <a:lstStyle/>
        <a:p>
          <a:endParaRPr lang="de-AT"/>
        </a:p>
      </dgm:t>
    </dgm:pt>
    <dgm:pt modelId="{D8098E53-90AB-4FA0-9B9C-69E9AA767BF6}" type="pres">
      <dgm:prSet presAssocID="{23A4CF80-68AA-424B-8F8A-88D2F4D4C080}" presName="theList" presStyleCnt="0">
        <dgm:presLayoutVars>
          <dgm:dir/>
          <dgm:animLvl val="lvl"/>
          <dgm:resizeHandles val="exact"/>
        </dgm:presLayoutVars>
      </dgm:prSet>
      <dgm:spPr/>
    </dgm:pt>
    <dgm:pt modelId="{CCF92981-6C34-49B7-B097-E56339162D76}" type="pres">
      <dgm:prSet presAssocID="{1579B090-B57A-4234-8F40-245EAA5E4AC9}" presName="compNode" presStyleCnt="0"/>
      <dgm:spPr/>
    </dgm:pt>
    <dgm:pt modelId="{6539CB1C-3773-4C97-A321-4780C4611BFC}" type="pres">
      <dgm:prSet presAssocID="{1579B090-B57A-4234-8F40-245EAA5E4AC9}" presName="aNode" presStyleLbl="bgShp" presStyleIdx="0" presStyleCnt="3"/>
      <dgm:spPr/>
    </dgm:pt>
    <dgm:pt modelId="{F2D4137B-7A81-42D2-830E-3503D45C68C7}" type="pres">
      <dgm:prSet presAssocID="{1579B090-B57A-4234-8F40-245EAA5E4AC9}" presName="textNode" presStyleLbl="bgShp" presStyleIdx="0" presStyleCnt="3"/>
      <dgm:spPr/>
    </dgm:pt>
    <dgm:pt modelId="{D6159DBA-3384-4961-8AD8-BE438E2F371D}" type="pres">
      <dgm:prSet presAssocID="{1579B090-B57A-4234-8F40-245EAA5E4AC9}" presName="compChildNode" presStyleCnt="0"/>
      <dgm:spPr/>
    </dgm:pt>
    <dgm:pt modelId="{ED244C18-122B-4315-9275-995EB98D3F53}" type="pres">
      <dgm:prSet presAssocID="{1579B090-B57A-4234-8F40-245EAA5E4AC9}" presName="theInnerList" presStyleCnt="0"/>
      <dgm:spPr/>
    </dgm:pt>
    <dgm:pt modelId="{9197A70A-1E57-496B-8A41-237C6FDE12B1}" type="pres">
      <dgm:prSet presAssocID="{3A57128D-2316-4E15-A5A7-CBD039A577C7}" presName="childNode" presStyleLbl="node1" presStyleIdx="0" presStyleCnt="3" custLinFactNeighborY="-2128">
        <dgm:presLayoutVars>
          <dgm:bulletEnabled val="1"/>
        </dgm:presLayoutVars>
      </dgm:prSet>
      <dgm:spPr/>
    </dgm:pt>
    <dgm:pt modelId="{30B25393-AB71-4F8D-9AF1-E0B5C017A6AC}" type="pres">
      <dgm:prSet presAssocID="{1579B090-B57A-4234-8F40-245EAA5E4AC9}" presName="aSpace" presStyleCnt="0"/>
      <dgm:spPr/>
    </dgm:pt>
    <dgm:pt modelId="{5AB95181-2C6F-4A25-8E32-CFC2E3076BB8}" type="pres">
      <dgm:prSet presAssocID="{DBF19501-C882-4E8A-84F9-90CB8C808186}" presName="compNode" presStyleCnt="0"/>
      <dgm:spPr/>
    </dgm:pt>
    <dgm:pt modelId="{38DB1023-D1DE-4905-AF30-7D1D05FC731A}" type="pres">
      <dgm:prSet presAssocID="{DBF19501-C882-4E8A-84F9-90CB8C808186}" presName="aNode" presStyleLbl="bgShp" presStyleIdx="1" presStyleCnt="3"/>
      <dgm:spPr/>
    </dgm:pt>
    <dgm:pt modelId="{D0619595-AC5D-4429-B170-1D0D2F550310}" type="pres">
      <dgm:prSet presAssocID="{DBF19501-C882-4E8A-84F9-90CB8C808186}" presName="textNode" presStyleLbl="bgShp" presStyleIdx="1" presStyleCnt="3"/>
      <dgm:spPr/>
    </dgm:pt>
    <dgm:pt modelId="{E9A0DA41-1F26-4874-91E9-27C64562EB49}" type="pres">
      <dgm:prSet presAssocID="{DBF19501-C882-4E8A-84F9-90CB8C808186}" presName="compChildNode" presStyleCnt="0"/>
      <dgm:spPr/>
    </dgm:pt>
    <dgm:pt modelId="{5A0D2E4C-A5A2-412A-9767-10E6589B252D}" type="pres">
      <dgm:prSet presAssocID="{DBF19501-C882-4E8A-84F9-90CB8C808186}" presName="theInnerList" presStyleCnt="0"/>
      <dgm:spPr/>
    </dgm:pt>
    <dgm:pt modelId="{E7116AC6-B152-42F6-A570-93A66ADE53D7}" type="pres">
      <dgm:prSet presAssocID="{7510E752-2BC6-4DD1-8020-D1BFABCB70A1}" presName="childNode" presStyleLbl="node1" presStyleIdx="1" presStyleCnt="3" custLinFactNeighborY="-2128">
        <dgm:presLayoutVars>
          <dgm:bulletEnabled val="1"/>
        </dgm:presLayoutVars>
      </dgm:prSet>
      <dgm:spPr/>
    </dgm:pt>
    <dgm:pt modelId="{16A9334B-E43A-4070-92CF-9FF9C76B8108}" type="pres">
      <dgm:prSet presAssocID="{DBF19501-C882-4E8A-84F9-90CB8C808186}" presName="aSpace" presStyleCnt="0"/>
      <dgm:spPr/>
    </dgm:pt>
    <dgm:pt modelId="{50BB7D87-D953-4E6F-BB9D-A7F8025228E1}" type="pres">
      <dgm:prSet presAssocID="{A1CD25C8-7058-431B-87BA-932096258561}" presName="compNode" presStyleCnt="0"/>
      <dgm:spPr/>
    </dgm:pt>
    <dgm:pt modelId="{F33E128B-A332-4586-B08C-0A25A74493E3}" type="pres">
      <dgm:prSet presAssocID="{A1CD25C8-7058-431B-87BA-932096258561}" presName="aNode" presStyleLbl="bgShp" presStyleIdx="2" presStyleCnt="3"/>
      <dgm:spPr/>
    </dgm:pt>
    <dgm:pt modelId="{E32A282D-61AD-4B35-A62B-DB406916C9ED}" type="pres">
      <dgm:prSet presAssocID="{A1CD25C8-7058-431B-87BA-932096258561}" presName="textNode" presStyleLbl="bgShp" presStyleIdx="2" presStyleCnt="3"/>
      <dgm:spPr/>
    </dgm:pt>
    <dgm:pt modelId="{311D046B-0418-4B92-9825-9805AB282B4D}" type="pres">
      <dgm:prSet presAssocID="{A1CD25C8-7058-431B-87BA-932096258561}" presName="compChildNode" presStyleCnt="0"/>
      <dgm:spPr/>
    </dgm:pt>
    <dgm:pt modelId="{79EBD0A9-259C-4F0E-A02C-E8FAA2CD8CB3}" type="pres">
      <dgm:prSet presAssocID="{A1CD25C8-7058-431B-87BA-932096258561}" presName="theInnerList" presStyleCnt="0"/>
      <dgm:spPr/>
    </dgm:pt>
    <dgm:pt modelId="{F7CA8DDC-8A68-4742-AD57-FF58603A0605}" type="pres">
      <dgm:prSet presAssocID="{2B8BFFEA-5B0C-488B-96E1-EF37181E862F}" presName="childNode" presStyleLbl="node1" presStyleIdx="2" presStyleCnt="3" custLinFactNeighborY="-2128">
        <dgm:presLayoutVars>
          <dgm:bulletEnabled val="1"/>
        </dgm:presLayoutVars>
      </dgm:prSet>
      <dgm:spPr/>
    </dgm:pt>
  </dgm:ptLst>
  <dgm:cxnLst>
    <dgm:cxn modelId="{CA76110C-AE4F-4784-AFAC-E55F0A920158}" srcId="{DBF19501-C882-4E8A-84F9-90CB8C808186}" destId="{7510E752-2BC6-4DD1-8020-D1BFABCB70A1}" srcOrd="0" destOrd="0" parTransId="{58AE0B2E-BD85-4015-B117-C14A8AE82430}" sibTransId="{53915981-F022-4BDA-82D0-A396E6FC2722}"/>
    <dgm:cxn modelId="{580F960D-C8D1-488A-90B9-9C7B3823C8C6}" type="presOf" srcId="{DBF19501-C882-4E8A-84F9-90CB8C808186}" destId="{38DB1023-D1DE-4905-AF30-7D1D05FC731A}" srcOrd="0" destOrd="0" presId="urn:microsoft.com/office/officeart/2005/8/layout/lProcess2"/>
    <dgm:cxn modelId="{FE49573E-13D1-4DFC-ABD4-45EAB65AC944}" type="presOf" srcId="{3A57128D-2316-4E15-A5A7-CBD039A577C7}" destId="{9197A70A-1E57-496B-8A41-237C6FDE12B1}" srcOrd="0" destOrd="0" presId="urn:microsoft.com/office/officeart/2005/8/layout/lProcess2"/>
    <dgm:cxn modelId="{1DBC7B40-4C99-4395-A5D5-B15BC83F3EA3}" type="presOf" srcId="{2B8BFFEA-5B0C-488B-96E1-EF37181E862F}" destId="{F7CA8DDC-8A68-4742-AD57-FF58603A0605}" srcOrd="0" destOrd="0" presId="urn:microsoft.com/office/officeart/2005/8/layout/lProcess2"/>
    <dgm:cxn modelId="{E7FCDD71-386A-4011-875C-08D077A2D362}" type="presOf" srcId="{A1CD25C8-7058-431B-87BA-932096258561}" destId="{E32A282D-61AD-4B35-A62B-DB406916C9ED}" srcOrd="1" destOrd="0" presId="urn:microsoft.com/office/officeart/2005/8/layout/lProcess2"/>
    <dgm:cxn modelId="{7986E393-4922-4702-9DBD-BF9172685247}" type="presOf" srcId="{A1CD25C8-7058-431B-87BA-932096258561}" destId="{F33E128B-A332-4586-B08C-0A25A74493E3}" srcOrd="0" destOrd="0" presId="urn:microsoft.com/office/officeart/2005/8/layout/lProcess2"/>
    <dgm:cxn modelId="{02B7B59A-AC9C-459D-A0E3-28B43EAFEE85}" srcId="{1579B090-B57A-4234-8F40-245EAA5E4AC9}" destId="{3A57128D-2316-4E15-A5A7-CBD039A577C7}" srcOrd="0" destOrd="0" parTransId="{1309280C-C13D-45E0-9DB0-62E72A7B7598}" sibTransId="{705F0C09-F3D2-42B5-8345-067949ECDED2}"/>
    <dgm:cxn modelId="{F521EEA6-F85C-4263-AD3E-7F860CD6D00B}" type="presOf" srcId="{DBF19501-C882-4E8A-84F9-90CB8C808186}" destId="{D0619595-AC5D-4429-B170-1D0D2F550310}" srcOrd="1" destOrd="0" presId="urn:microsoft.com/office/officeart/2005/8/layout/lProcess2"/>
    <dgm:cxn modelId="{C9C8A4AA-453C-4846-8325-AB48FCE4FF76}" type="presOf" srcId="{1579B090-B57A-4234-8F40-245EAA5E4AC9}" destId="{6539CB1C-3773-4C97-A321-4780C4611BFC}" srcOrd="0" destOrd="0" presId="urn:microsoft.com/office/officeart/2005/8/layout/lProcess2"/>
    <dgm:cxn modelId="{ED70DAB7-E8DA-4993-9758-D43FBE50C27B}" srcId="{A1CD25C8-7058-431B-87BA-932096258561}" destId="{2B8BFFEA-5B0C-488B-96E1-EF37181E862F}" srcOrd="0" destOrd="0" parTransId="{B14746CE-3202-4AB2-ACFA-5FDF362FB300}" sibTransId="{BCF8886B-A829-4921-AF0C-3B42124D09E8}"/>
    <dgm:cxn modelId="{86CC56BB-BE08-47FE-8670-F51E4122DA97}" type="presOf" srcId="{23A4CF80-68AA-424B-8F8A-88D2F4D4C080}" destId="{D8098E53-90AB-4FA0-9B9C-69E9AA767BF6}" srcOrd="0" destOrd="0" presId="urn:microsoft.com/office/officeart/2005/8/layout/lProcess2"/>
    <dgm:cxn modelId="{ED2CB8D7-CBAB-4177-A361-01D927A5087B}" type="presOf" srcId="{1579B090-B57A-4234-8F40-245EAA5E4AC9}" destId="{F2D4137B-7A81-42D2-830E-3503D45C68C7}" srcOrd="1" destOrd="0" presId="urn:microsoft.com/office/officeart/2005/8/layout/lProcess2"/>
    <dgm:cxn modelId="{D79C7FD8-2591-4797-B5DF-212D4F394993}" type="presOf" srcId="{7510E752-2BC6-4DD1-8020-D1BFABCB70A1}" destId="{E7116AC6-B152-42F6-A570-93A66ADE53D7}" srcOrd="0" destOrd="0" presId="urn:microsoft.com/office/officeart/2005/8/layout/lProcess2"/>
    <dgm:cxn modelId="{7103A6EC-B78C-4B73-8989-84344B3E0368}" srcId="{23A4CF80-68AA-424B-8F8A-88D2F4D4C080}" destId="{1579B090-B57A-4234-8F40-245EAA5E4AC9}" srcOrd="0" destOrd="0" parTransId="{C6A1122F-E3AC-49D5-B9B4-52DA7647443E}" sibTransId="{704471F8-5E0D-45EC-8F7C-33AD28A4D654}"/>
    <dgm:cxn modelId="{90F0E8F5-F4A2-482B-BD67-D806E5FC73C9}" srcId="{23A4CF80-68AA-424B-8F8A-88D2F4D4C080}" destId="{A1CD25C8-7058-431B-87BA-932096258561}" srcOrd="2" destOrd="0" parTransId="{DD78B1F4-9180-44E2-A645-1A120FB7D8EB}" sibTransId="{ADF30837-E901-4C17-BD2E-0E54BC93ABE1}"/>
    <dgm:cxn modelId="{1FBE24F9-248F-4B6B-8875-BCD8AF51E42E}" srcId="{23A4CF80-68AA-424B-8F8A-88D2F4D4C080}" destId="{DBF19501-C882-4E8A-84F9-90CB8C808186}" srcOrd="1" destOrd="0" parTransId="{099715A5-E2E5-4AF4-987D-3BFB32AC1617}" sibTransId="{5033288E-6FE2-4F0E-903C-991D7CE7D04F}"/>
    <dgm:cxn modelId="{B51438FE-3B93-422E-81FE-2E25F72CA5AC}" type="presParOf" srcId="{D8098E53-90AB-4FA0-9B9C-69E9AA767BF6}" destId="{CCF92981-6C34-49B7-B097-E56339162D76}" srcOrd="0" destOrd="0" presId="urn:microsoft.com/office/officeart/2005/8/layout/lProcess2"/>
    <dgm:cxn modelId="{E281CDFF-A015-4F94-B820-4A53441861FA}" type="presParOf" srcId="{CCF92981-6C34-49B7-B097-E56339162D76}" destId="{6539CB1C-3773-4C97-A321-4780C4611BFC}" srcOrd="0" destOrd="0" presId="urn:microsoft.com/office/officeart/2005/8/layout/lProcess2"/>
    <dgm:cxn modelId="{1105BE3F-B580-4F45-8CC5-7F12AC318DD5}" type="presParOf" srcId="{CCF92981-6C34-49B7-B097-E56339162D76}" destId="{F2D4137B-7A81-42D2-830E-3503D45C68C7}" srcOrd="1" destOrd="0" presId="urn:microsoft.com/office/officeart/2005/8/layout/lProcess2"/>
    <dgm:cxn modelId="{88A1EDD8-B88D-421B-BB04-D53C43B0DCA2}" type="presParOf" srcId="{CCF92981-6C34-49B7-B097-E56339162D76}" destId="{D6159DBA-3384-4961-8AD8-BE438E2F371D}" srcOrd="2" destOrd="0" presId="urn:microsoft.com/office/officeart/2005/8/layout/lProcess2"/>
    <dgm:cxn modelId="{373514DA-292C-493C-A073-0C8136DB0FCD}" type="presParOf" srcId="{D6159DBA-3384-4961-8AD8-BE438E2F371D}" destId="{ED244C18-122B-4315-9275-995EB98D3F53}" srcOrd="0" destOrd="0" presId="urn:microsoft.com/office/officeart/2005/8/layout/lProcess2"/>
    <dgm:cxn modelId="{63EA5A22-894F-44FB-8E1C-E38120AE5409}" type="presParOf" srcId="{ED244C18-122B-4315-9275-995EB98D3F53}" destId="{9197A70A-1E57-496B-8A41-237C6FDE12B1}" srcOrd="0" destOrd="0" presId="urn:microsoft.com/office/officeart/2005/8/layout/lProcess2"/>
    <dgm:cxn modelId="{047A76DA-1320-449F-9E5C-963475A97865}" type="presParOf" srcId="{D8098E53-90AB-4FA0-9B9C-69E9AA767BF6}" destId="{30B25393-AB71-4F8D-9AF1-E0B5C017A6AC}" srcOrd="1" destOrd="0" presId="urn:microsoft.com/office/officeart/2005/8/layout/lProcess2"/>
    <dgm:cxn modelId="{2FF2EA14-4DDE-4D94-9FEF-8A7639044616}" type="presParOf" srcId="{D8098E53-90AB-4FA0-9B9C-69E9AA767BF6}" destId="{5AB95181-2C6F-4A25-8E32-CFC2E3076BB8}" srcOrd="2" destOrd="0" presId="urn:microsoft.com/office/officeart/2005/8/layout/lProcess2"/>
    <dgm:cxn modelId="{903191E9-E241-4203-9BE0-99A2DD91F0B7}" type="presParOf" srcId="{5AB95181-2C6F-4A25-8E32-CFC2E3076BB8}" destId="{38DB1023-D1DE-4905-AF30-7D1D05FC731A}" srcOrd="0" destOrd="0" presId="urn:microsoft.com/office/officeart/2005/8/layout/lProcess2"/>
    <dgm:cxn modelId="{E61AD560-16EE-43EF-BF8F-ACA5A22D39B1}" type="presParOf" srcId="{5AB95181-2C6F-4A25-8E32-CFC2E3076BB8}" destId="{D0619595-AC5D-4429-B170-1D0D2F550310}" srcOrd="1" destOrd="0" presId="urn:microsoft.com/office/officeart/2005/8/layout/lProcess2"/>
    <dgm:cxn modelId="{E6664841-DAA6-4125-BAB5-2325A5F07B41}" type="presParOf" srcId="{5AB95181-2C6F-4A25-8E32-CFC2E3076BB8}" destId="{E9A0DA41-1F26-4874-91E9-27C64562EB49}" srcOrd="2" destOrd="0" presId="urn:microsoft.com/office/officeart/2005/8/layout/lProcess2"/>
    <dgm:cxn modelId="{5ACADEF9-96B0-4EFE-8BA1-4C27B6F7F1D3}" type="presParOf" srcId="{E9A0DA41-1F26-4874-91E9-27C64562EB49}" destId="{5A0D2E4C-A5A2-412A-9767-10E6589B252D}" srcOrd="0" destOrd="0" presId="urn:microsoft.com/office/officeart/2005/8/layout/lProcess2"/>
    <dgm:cxn modelId="{F74582E6-EF68-4C58-97F5-EBE48E6D5AB4}" type="presParOf" srcId="{5A0D2E4C-A5A2-412A-9767-10E6589B252D}" destId="{E7116AC6-B152-42F6-A570-93A66ADE53D7}" srcOrd="0" destOrd="0" presId="urn:microsoft.com/office/officeart/2005/8/layout/lProcess2"/>
    <dgm:cxn modelId="{0DEE71D7-305C-4B4B-BAAB-933F0F4ED6B3}" type="presParOf" srcId="{D8098E53-90AB-4FA0-9B9C-69E9AA767BF6}" destId="{16A9334B-E43A-4070-92CF-9FF9C76B8108}" srcOrd="3" destOrd="0" presId="urn:microsoft.com/office/officeart/2005/8/layout/lProcess2"/>
    <dgm:cxn modelId="{2583C8B6-4618-45DF-95B9-6263815DC77F}" type="presParOf" srcId="{D8098E53-90AB-4FA0-9B9C-69E9AA767BF6}" destId="{50BB7D87-D953-4E6F-BB9D-A7F8025228E1}" srcOrd="4" destOrd="0" presId="urn:microsoft.com/office/officeart/2005/8/layout/lProcess2"/>
    <dgm:cxn modelId="{4593C5D1-C39E-4F07-A0B8-2ABD71720FBF}" type="presParOf" srcId="{50BB7D87-D953-4E6F-BB9D-A7F8025228E1}" destId="{F33E128B-A332-4586-B08C-0A25A74493E3}" srcOrd="0" destOrd="0" presId="urn:microsoft.com/office/officeart/2005/8/layout/lProcess2"/>
    <dgm:cxn modelId="{11153F33-6608-4240-97FB-B46DBC81D94F}" type="presParOf" srcId="{50BB7D87-D953-4E6F-BB9D-A7F8025228E1}" destId="{E32A282D-61AD-4B35-A62B-DB406916C9ED}" srcOrd="1" destOrd="0" presId="urn:microsoft.com/office/officeart/2005/8/layout/lProcess2"/>
    <dgm:cxn modelId="{FE796EA6-C91C-4ABA-9FB1-936BF7E4F4F7}" type="presParOf" srcId="{50BB7D87-D953-4E6F-BB9D-A7F8025228E1}" destId="{311D046B-0418-4B92-9825-9805AB282B4D}" srcOrd="2" destOrd="0" presId="urn:microsoft.com/office/officeart/2005/8/layout/lProcess2"/>
    <dgm:cxn modelId="{30AA45DD-92A4-4106-9355-C46D37E17A9A}" type="presParOf" srcId="{311D046B-0418-4B92-9825-9805AB282B4D}" destId="{79EBD0A9-259C-4F0E-A02C-E8FAA2CD8CB3}" srcOrd="0" destOrd="0" presId="urn:microsoft.com/office/officeart/2005/8/layout/lProcess2"/>
    <dgm:cxn modelId="{07899BC7-02CD-4009-821A-E57C5B716B45}" type="presParOf" srcId="{79EBD0A9-259C-4F0E-A02C-E8FAA2CD8CB3}" destId="{F7CA8DDC-8A68-4742-AD57-FF58603A0605}" srcOrd="0" destOrd="0" presId="urn:microsoft.com/office/officeart/2005/8/layout/lProcess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nSpc>
              <a:spcPct val="100000"/>
            </a:lnSpc>
            <a:defRPr cap="all"/>
          </a:pPr>
          <a:r>
            <a:rPr lang="de-AT" sz="1600" b="1" i="0" u="none" strike="noStrike" cap="all" baseline="0" noProof="0" dirty="0">
              <a:solidFill>
                <a:schemeClr val="accent1"/>
              </a:solidFill>
              <a:latin typeface="Franklin Gothic Book"/>
            </a:rPr>
            <a:t>Cloud Integration</a:t>
          </a:r>
          <a:br>
            <a:rPr lang="de-DE" sz="1600" b="1" i="0" u="none" strike="noStrike" cap="all" baseline="0" noProof="0" dirty="0">
              <a:solidFill>
                <a:srgbClr val="010000"/>
              </a:solidFill>
              <a:latin typeface="Franklin Gothic Book"/>
            </a:rPr>
          </a:br>
          <a:br>
            <a:rPr lang="de-DE" sz="1600" b="1" i="0" u="none" strike="noStrike" cap="all" baseline="0" noProof="0" dirty="0">
              <a:latin typeface="Franklin Gothic Book"/>
            </a:rPr>
          </a:br>
          <a:endParaRPr lang="de-DE" sz="1600" b="1" i="0" u="none" strike="noStrike" cap="all" baseline="0" noProof="0" dirty="0">
            <a:solidFill>
              <a:srgbClr val="010000"/>
            </a:solidFill>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lnSpc>
              <a:spcPct val="100000"/>
            </a:lnSpc>
            <a:defRPr cap="all"/>
          </a:pPr>
          <a:r>
            <a:rPr lang="de-AT" sz="1600" b="1" dirty="0" err="1"/>
            <a:t>Stitch</a:t>
          </a:r>
          <a:r>
            <a:rPr lang="de-AT" sz="1600" b="1" dirty="0"/>
            <a:t> Data </a:t>
          </a:r>
          <a:r>
            <a:rPr lang="de-AT" sz="1600" b="1" dirty="0" err="1"/>
            <a:t>Loader</a:t>
          </a:r>
          <a:endParaRPr lang="de-DE" sz="1600" b="1" dirty="0"/>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err="1"/>
            <a:t>Talend</a:t>
          </a:r>
          <a:r>
            <a:rPr lang="de-AT" sz="1600" b="1" dirty="0"/>
            <a:t> Data Integration</a:t>
          </a:r>
          <a:endParaRPr lang="de-DE" sz="1600" b="1"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lstStyle/>
        <a:p>
          <a:pPr>
            <a:lnSpc>
              <a:spcPct val="100000"/>
            </a:lnSpc>
            <a:defRPr cap="all"/>
          </a:pPr>
          <a:r>
            <a:rPr lang="de-AT" sz="1600" b="1" dirty="0"/>
            <a:t>Big Data </a:t>
          </a:r>
          <a:r>
            <a:rPr lang="de-AT" sz="1600" b="1" dirty="0" err="1"/>
            <a:t>Platform</a:t>
          </a:r>
          <a:endParaRPr lang="de-DE" sz="1600" b="1" dirty="0"/>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F84DCFB4-A611-4DFB-8CC3-5D03517BDC75}">
      <dgm:prSet custT="1"/>
      <dgm:spPr/>
      <dgm:t>
        <a:bodyPr/>
        <a:lstStyle/>
        <a:p>
          <a:pPr>
            <a:lnSpc>
              <a:spcPct val="100000"/>
            </a:lnSpc>
            <a:defRPr cap="all"/>
          </a:pPr>
          <a:r>
            <a:rPr lang="de-AT" sz="1600" b="1" dirty="0"/>
            <a:t>Cloud API Services</a:t>
          </a:r>
          <a:endParaRPr lang="de-DE" sz="1600" b="1" dirty="0"/>
        </a:p>
      </dgm:t>
    </dgm:pt>
    <dgm:pt modelId="{30D6C683-5C60-40B8-B26A-0F5D95C95A95}" type="parTrans" cxnId="{FA7C9CF0-A8AE-45FD-A970-FE6686314C9A}">
      <dgm:prSet/>
      <dgm:spPr/>
      <dgm:t>
        <a:bodyPr/>
        <a:lstStyle/>
        <a:p>
          <a:endParaRPr lang="de-AT"/>
        </a:p>
      </dgm:t>
    </dgm:pt>
    <dgm:pt modelId="{31B1D7F4-8959-435F-ADEF-096FD899545D}" type="sibTrans" cxnId="{FA7C9CF0-A8AE-45FD-A970-FE6686314C9A}">
      <dgm:prSet/>
      <dgm:spPr/>
      <dgm:t>
        <a:bodyPr/>
        <a:lstStyle/>
        <a:p>
          <a:endParaRPr lang="de-AT"/>
        </a:p>
      </dgm:t>
    </dgm:pt>
    <dgm:pt modelId="{1FA3E670-AE54-4BB4-8A55-D855844C1085}">
      <dgm:prSet custT="1"/>
      <dgm:spPr/>
      <dgm:t>
        <a:bodyPr/>
        <a:lstStyle/>
        <a:p>
          <a:pPr>
            <a:lnSpc>
              <a:spcPct val="100000"/>
            </a:lnSpc>
            <a:defRPr cap="all"/>
          </a:pPr>
          <a:r>
            <a:rPr lang="de-AT" sz="1600" b="1" dirty="0" err="1"/>
            <a:t>Talend</a:t>
          </a:r>
          <a:r>
            <a:rPr lang="de-AT" sz="1600" b="1" dirty="0"/>
            <a:t> Data Catalog</a:t>
          </a:r>
          <a:endParaRPr lang="de-DE" sz="1600" b="1" dirty="0"/>
        </a:p>
      </dgm:t>
    </dgm:pt>
    <dgm:pt modelId="{EF085BE1-121B-4162-A9FF-219FAE94AA5B}" type="parTrans" cxnId="{1EE5C25D-29C8-4CD3-A55D-5BFD427F2263}">
      <dgm:prSet/>
      <dgm:spPr/>
      <dgm:t>
        <a:bodyPr/>
        <a:lstStyle/>
        <a:p>
          <a:endParaRPr lang="de-AT"/>
        </a:p>
      </dgm:t>
    </dgm:pt>
    <dgm:pt modelId="{D11CB6FE-9A85-4043-92F5-7E9442EE1C71}" type="sibTrans" cxnId="{1EE5C25D-29C8-4CD3-A55D-5BFD427F2263}">
      <dgm:prSet/>
      <dgm:spPr/>
      <dgm:t>
        <a:bodyPr/>
        <a:lstStyle/>
        <a:p>
          <a:endParaRPr lang="de-AT"/>
        </a:p>
      </dgm:t>
    </dgm:pt>
    <dgm:pt modelId="{E297746A-6F2A-4AB5-BBA9-E57709CD37C7}">
      <dgm:prSet custT="1"/>
      <dgm:spPr/>
      <dgm:t>
        <a:bodyPr/>
        <a:lstStyle/>
        <a:p>
          <a:pPr>
            <a:lnSpc>
              <a:spcPct val="100000"/>
            </a:lnSpc>
            <a:defRPr cap="all"/>
          </a:pPr>
          <a:r>
            <a:rPr lang="de-DE" sz="1600" b="1" dirty="0"/>
            <a:t>Data Quality</a:t>
          </a:r>
        </a:p>
      </dgm:t>
    </dgm:pt>
    <dgm:pt modelId="{BDCF031D-C48A-4449-B68F-F682483AA9B1}" type="parTrans" cxnId="{664552EB-5C0D-4247-AFA0-79D75B0E0591}">
      <dgm:prSet/>
      <dgm:spPr/>
      <dgm:t>
        <a:bodyPr/>
        <a:lstStyle/>
        <a:p>
          <a:endParaRPr lang="de-AT"/>
        </a:p>
      </dgm:t>
    </dgm:pt>
    <dgm:pt modelId="{127BFF25-3FEC-439D-8A80-3A2178C347AF}" type="sibTrans" cxnId="{664552EB-5C0D-4247-AFA0-79D75B0E0591}">
      <dgm:prSet/>
      <dgm:spPr/>
      <dgm:t>
        <a:bodyPr/>
        <a:lstStyle/>
        <a:p>
          <a:endParaRPr lang="de-AT"/>
        </a:p>
      </dgm:t>
    </dgm:pt>
    <dgm:pt modelId="{2ACAA89B-B895-4943-A1E0-B34114E4039D}">
      <dgm:prSet custT="1"/>
      <dgm:spPr/>
      <dgm:t>
        <a:bodyPr/>
        <a:lstStyle/>
        <a:p>
          <a:pPr>
            <a:lnSpc>
              <a:spcPct val="100000"/>
            </a:lnSpc>
            <a:defRPr cap="all"/>
          </a:pPr>
          <a:r>
            <a:rPr lang="de-DE" sz="1600" b="1" dirty="0" err="1"/>
            <a:t>Talend</a:t>
          </a:r>
          <a:r>
            <a:rPr lang="de-DE" sz="1600" b="1" dirty="0"/>
            <a:t> Data </a:t>
          </a:r>
          <a:r>
            <a:rPr lang="de-DE" sz="1600" b="1" dirty="0" err="1"/>
            <a:t>Preparation</a:t>
          </a:r>
          <a:endParaRPr lang="de-DE" sz="1600" b="1" dirty="0"/>
        </a:p>
      </dgm:t>
    </dgm:pt>
    <dgm:pt modelId="{21FEBACB-8636-4984-9333-9CB7052F2B6C}" type="parTrans" cxnId="{94153630-4991-4976-9433-195145FD277B}">
      <dgm:prSet/>
      <dgm:spPr/>
      <dgm:t>
        <a:bodyPr/>
        <a:lstStyle/>
        <a:p>
          <a:endParaRPr lang="de-AT"/>
        </a:p>
      </dgm:t>
    </dgm:pt>
    <dgm:pt modelId="{B6442B65-8E14-4774-9241-5E07172438D8}" type="sibTrans" cxnId="{94153630-4991-4976-9433-195145FD277B}">
      <dgm:prSet/>
      <dgm:spPr/>
      <dgm:t>
        <a:bodyPr/>
        <a:lstStyle/>
        <a:p>
          <a:endParaRPr lang="de-AT"/>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8"/>
      <dgm:spPr/>
    </dgm:pt>
    <dgm:pt modelId="{280163A4-09F5-4F64-ABA2-94319AD9DC32}" type="pres">
      <dgm:prSet presAssocID="{E720EE6B-CE30-43DA-9638-4D754C1352FC}" presName="iconRect" presStyleLbl="node1" presStyleIdx="0" presStyleCnt="8"/>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8">
        <dgm:presLayoutVars>
          <dgm:chMax val="1"/>
          <dgm:chPref val="1"/>
        </dgm:presLayoutVars>
      </dgm:prSet>
      <dgm:spPr/>
    </dgm:pt>
    <dgm:pt modelId="{F4A3AC95-165B-404D-B5AC-D61E3B6B3188}" type="pres">
      <dgm:prSet presAssocID="{439B6E9C-AAF5-4552-B437-62E51EAFC263}" presName="sibTrans" presStyleCnt="0"/>
      <dgm:spPr/>
    </dgm:pt>
    <dgm:pt modelId="{F1D5F3A3-AF47-4AB2-9C92-740255499328}" type="pres">
      <dgm:prSet presAssocID="{5178873C-56D7-4FA4-88D1-EEF50330D165}" presName="compNode" presStyleCnt="0"/>
      <dgm:spPr/>
    </dgm:pt>
    <dgm:pt modelId="{3976AE6E-2236-427B-B378-DCFE086277B3}" type="pres">
      <dgm:prSet presAssocID="{5178873C-56D7-4FA4-88D1-EEF50330D165}" presName="iconBgRect" presStyleLbl="bgShp" presStyleIdx="1" presStyleCnt="8"/>
      <dgm:spPr/>
    </dgm:pt>
    <dgm:pt modelId="{7296C481-B88A-482B-A413-7370660E4A7D}" type="pres">
      <dgm:prSet presAssocID="{5178873C-56D7-4FA4-88D1-EEF50330D165}" presName="iconRect" presStyleLbl="node1" presStyleIdx="1" presStyleCnt="8"/>
      <dgm:spPr>
        <a:solidFill>
          <a:srgbClr val="ED8428"/>
        </a:solidFill>
        <a:ln>
          <a:noFill/>
        </a:ln>
      </dgm:spPr>
      <dgm:extLst>
        <a:ext uri="{E40237B7-FDA0-4F09-8148-C483321AD2D9}">
          <dgm14:cNvPr xmlns:dgm14="http://schemas.microsoft.com/office/drawing/2010/diagram" id="0" name="" descr="Filter"/>
        </a:ext>
      </dgm:extLst>
    </dgm:pt>
    <dgm:pt modelId="{4F773003-6B27-46BF-8BB9-0A2358ABBC0C}" type="pres">
      <dgm:prSet presAssocID="{5178873C-56D7-4FA4-88D1-EEF50330D165}" presName="spaceRect" presStyleCnt="0"/>
      <dgm:spPr/>
    </dgm:pt>
    <dgm:pt modelId="{FA866734-E1FA-4B9F-9473-2C2A9DBB7BAE}" type="pres">
      <dgm:prSet presAssocID="{5178873C-56D7-4FA4-88D1-EEF50330D165}" presName="textRect" presStyleLbl="revTx" presStyleIdx="1" presStyleCnt="8">
        <dgm:presLayoutVars>
          <dgm:chMax val="1"/>
          <dgm:chPref val="1"/>
        </dgm:presLayoutVars>
      </dgm:prSet>
      <dgm:spPr/>
    </dgm:pt>
    <dgm:pt modelId="{0D68AC42-F6A6-4ED9-8530-429F13930109}" type="pres">
      <dgm:prSet presAssocID="{DA09168C-32A8-4F5B-AAEB-CAFC52B10975}"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2" presStyleCnt="8"/>
      <dgm:spPr/>
    </dgm:pt>
    <dgm:pt modelId="{1247A58A-6563-4E07-B62F-0A74E192E4A6}" type="pres">
      <dgm:prSet presAssocID="{12F19563-596D-4262-A187-1301C59E1131}" presName="iconRect" presStyleLbl="node1" presStyleIdx="2" presStyleCnt="8"/>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2" presStyleCnt="8">
        <dgm:presLayoutVars>
          <dgm:chMax val="1"/>
          <dgm:chPref val="1"/>
        </dgm:presLayoutVars>
      </dgm:prSet>
      <dgm:spPr/>
    </dgm:pt>
    <dgm:pt modelId="{F3C615F8-E4E5-466C-8AF1-D1208260AED0}" type="pres">
      <dgm:prSet presAssocID="{2FB245C7-4E39-433A-A756-16541ABBB52F}" presName="sibTrans" presStyleCnt="0"/>
      <dgm:spPr/>
    </dgm:pt>
    <dgm:pt modelId="{44B99C51-9422-4F2B-BFD7-076B25F448C6}" type="pres">
      <dgm:prSet presAssocID="{50A19C2C-887C-485E-A108-DD0C432C155D}" presName="compNode" presStyleCnt="0"/>
      <dgm:spPr/>
    </dgm:pt>
    <dgm:pt modelId="{E0A43067-263E-4577-9166-B1FD0FB59A63}" type="pres">
      <dgm:prSet presAssocID="{50A19C2C-887C-485E-A108-DD0C432C155D}" presName="iconBgRect" presStyleLbl="bgShp" presStyleIdx="3" presStyleCnt="8"/>
      <dgm:spPr/>
    </dgm:pt>
    <dgm:pt modelId="{1674C5A2-BA8D-477F-ACCD-B0F5AA0A671B}" type="pres">
      <dgm:prSet presAssocID="{50A19C2C-887C-485E-A108-DD0C432C155D}" presName="iconRect" presStyleLbl="node1" presStyleIdx="3" presStyleCnt="8"/>
      <dgm:spPr>
        <a:solidFill>
          <a:srgbClr val="ED8428"/>
        </a:solidFill>
      </dgm:spPr>
    </dgm:pt>
    <dgm:pt modelId="{B5344039-9F30-4C6D-A528-60B14AF4C1DA}" type="pres">
      <dgm:prSet presAssocID="{50A19C2C-887C-485E-A108-DD0C432C155D}" presName="spaceRect" presStyleCnt="0"/>
      <dgm:spPr/>
    </dgm:pt>
    <dgm:pt modelId="{92AB2E04-A36A-43F5-8DFF-9842EF88DA32}" type="pres">
      <dgm:prSet presAssocID="{50A19C2C-887C-485E-A108-DD0C432C155D}" presName="textRect" presStyleLbl="revTx" presStyleIdx="3" presStyleCnt="8">
        <dgm:presLayoutVars>
          <dgm:chMax val="1"/>
          <dgm:chPref val="1"/>
        </dgm:presLayoutVars>
      </dgm:prSet>
      <dgm:spPr/>
    </dgm:pt>
    <dgm:pt modelId="{7858ECEE-3FEF-42EC-8236-F3256FC8AE02}" type="pres">
      <dgm:prSet presAssocID="{BC3FF724-5C95-4ECE-A967-09BE8C979CCC}" presName="sibTrans" presStyleCnt="0"/>
      <dgm:spPr/>
    </dgm:pt>
    <dgm:pt modelId="{CD6A1518-C584-493A-A452-AFBC29AEDB5F}" type="pres">
      <dgm:prSet presAssocID="{F84DCFB4-A611-4DFB-8CC3-5D03517BDC75}" presName="compNode" presStyleCnt="0"/>
      <dgm:spPr/>
    </dgm:pt>
    <dgm:pt modelId="{29DF3205-E900-4BD3-B797-D509DC0FB7E8}" type="pres">
      <dgm:prSet presAssocID="{F84DCFB4-A611-4DFB-8CC3-5D03517BDC75}" presName="iconBgRect" presStyleLbl="bgShp" presStyleIdx="4" presStyleCnt="8"/>
      <dgm:spPr/>
    </dgm:pt>
    <dgm:pt modelId="{ACB9146A-83D2-49E2-8742-A9B10C37DBF2}" type="pres">
      <dgm:prSet presAssocID="{F84DCFB4-A611-4DFB-8CC3-5D03517BDC75}" presName="iconRect" presStyleLbl="node1" presStyleIdx="4" presStyleCnt="8"/>
      <dgm:spPr>
        <a:solidFill>
          <a:srgbClr val="ED8428"/>
        </a:solidFill>
      </dgm:spPr>
    </dgm:pt>
    <dgm:pt modelId="{CAB51467-AEE1-46E1-8EDC-59A1582F81B8}" type="pres">
      <dgm:prSet presAssocID="{F84DCFB4-A611-4DFB-8CC3-5D03517BDC75}" presName="spaceRect" presStyleCnt="0"/>
      <dgm:spPr/>
    </dgm:pt>
    <dgm:pt modelId="{C39B8575-7819-40D9-B8BF-0ED54A7C96DD}" type="pres">
      <dgm:prSet presAssocID="{F84DCFB4-A611-4DFB-8CC3-5D03517BDC75}" presName="textRect" presStyleLbl="revTx" presStyleIdx="4" presStyleCnt="8">
        <dgm:presLayoutVars>
          <dgm:chMax val="1"/>
          <dgm:chPref val="1"/>
        </dgm:presLayoutVars>
      </dgm:prSet>
      <dgm:spPr/>
    </dgm:pt>
    <dgm:pt modelId="{119229FF-3330-4A94-808E-53E577EC3CDB}" type="pres">
      <dgm:prSet presAssocID="{31B1D7F4-8959-435F-ADEF-096FD899545D}" presName="sibTrans" presStyleCnt="0"/>
      <dgm:spPr/>
    </dgm:pt>
    <dgm:pt modelId="{439E2048-656E-48E3-BD0E-EC6D608838EF}" type="pres">
      <dgm:prSet presAssocID="{1FA3E670-AE54-4BB4-8A55-D855844C1085}" presName="compNode" presStyleCnt="0"/>
      <dgm:spPr/>
    </dgm:pt>
    <dgm:pt modelId="{4A544167-4299-4007-91AF-D2680CBBFB5A}" type="pres">
      <dgm:prSet presAssocID="{1FA3E670-AE54-4BB4-8A55-D855844C1085}" presName="iconBgRect" presStyleLbl="bgShp" presStyleIdx="5" presStyleCnt="8"/>
      <dgm:spPr/>
    </dgm:pt>
    <dgm:pt modelId="{3A0E2FED-E5D3-4E1B-A3EF-641D5355E28F}" type="pres">
      <dgm:prSet presAssocID="{1FA3E670-AE54-4BB4-8A55-D855844C1085}" presName="iconRect" presStyleLbl="node1" presStyleIdx="5" presStyleCnt="8"/>
      <dgm:spPr>
        <a:solidFill>
          <a:srgbClr val="ED8428"/>
        </a:solidFill>
      </dgm:spPr>
    </dgm:pt>
    <dgm:pt modelId="{B9271A3C-8847-4707-B971-15708D4B001B}" type="pres">
      <dgm:prSet presAssocID="{1FA3E670-AE54-4BB4-8A55-D855844C1085}" presName="spaceRect" presStyleCnt="0"/>
      <dgm:spPr/>
    </dgm:pt>
    <dgm:pt modelId="{FE3C8705-67B5-412C-834C-4758D29FEBEB}" type="pres">
      <dgm:prSet presAssocID="{1FA3E670-AE54-4BB4-8A55-D855844C1085}" presName="textRect" presStyleLbl="revTx" presStyleIdx="5" presStyleCnt="8">
        <dgm:presLayoutVars>
          <dgm:chMax val="1"/>
          <dgm:chPref val="1"/>
        </dgm:presLayoutVars>
      </dgm:prSet>
      <dgm:spPr/>
    </dgm:pt>
    <dgm:pt modelId="{5737393C-47B7-441D-B528-6F78228B8F66}" type="pres">
      <dgm:prSet presAssocID="{D11CB6FE-9A85-4043-92F5-7E9442EE1C71}" presName="sibTrans" presStyleCnt="0"/>
      <dgm:spPr/>
    </dgm:pt>
    <dgm:pt modelId="{D5C01F99-26F0-4CAC-A5B7-13EA62324211}" type="pres">
      <dgm:prSet presAssocID="{E297746A-6F2A-4AB5-BBA9-E57709CD37C7}" presName="compNode" presStyleCnt="0"/>
      <dgm:spPr/>
    </dgm:pt>
    <dgm:pt modelId="{63D3C706-6D6F-407F-AC5F-F3EF7F591008}" type="pres">
      <dgm:prSet presAssocID="{E297746A-6F2A-4AB5-BBA9-E57709CD37C7}" presName="iconBgRect" presStyleLbl="bgShp" presStyleIdx="6" presStyleCnt="8"/>
      <dgm:spPr/>
    </dgm:pt>
    <dgm:pt modelId="{0FD79818-13D2-48DB-9434-32BE6C798566}" type="pres">
      <dgm:prSet presAssocID="{E297746A-6F2A-4AB5-BBA9-E57709CD37C7}" presName="iconRect" presStyleLbl="node1" presStyleIdx="6" presStyleCnt="8"/>
      <dgm:spPr>
        <a:solidFill>
          <a:srgbClr val="ED8428"/>
        </a:solidFill>
      </dgm:spPr>
    </dgm:pt>
    <dgm:pt modelId="{F81DC648-7157-470C-BB15-C42605232466}" type="pres">
      <dgm:prSet presAssocID="{E297746A-6F2A-4AB5-BBA9-E57709CD37C7}" presName="spaceRect" presStyleCnt="0"/>
      <dgm:spPr/>
    </dgm:pt>
    <dgm:pt modelId="{959333B9-5A66-44D5-A618-D27126ED8AA1}" type="pres">
      <dgm:prSet presAssocID="{E297746A-6F2A-4AB5-BBA9-E57709CD37C7}" presName="textRect" presStyleLbl="revTx" presStyleIdx="6" presStyleCnt="8">
        <dgm:presLayoutVars>
          <dgm:chMax val="1"/>
          <dgm:chPref val="1"/>
        </dgm:presLayoutVars>
      </dgm:prSet>
      <dgm:spPr/>
    </dgm:pt>
    <dgm:pt modelId="{2E11B5B6-834D-472C-8D8B-A808D4246E93}" type="pres">
      <dgm:prSet presAssocID="{127BFF25-3FEC-439D-8A80-3A2178C347AF}" presName="sibTrans" presStyleCnt="0"/>
      <dgm:spPr/>
    </dgm:pt>
    <dgm:pt modelId="{BE4E8BC5-2E43-4306-BC95-5CCED7582870}" type="pres">
      <dgm:prSet presAssocID="{2ACAA89B-B895-4943-A1E0-B34114E4039D}" presName="compNode" presStyleCnt="0"/>
      <dgm:spPr/>
    </dgm:pt>
    <dgm:pt modelId="{D1F4AE1D-F49B-4117-B93F-335DED6580CD}" type="pres">
      <dgm:prSet presAssocID="{2ACAA89B-B895-4943-A1E0-B34114E4039D}" presName="iconBgRect" presStyleLbl="bgShp" presStyleIdx="7" presStyleCnt="8"/>
      <dgm:spPr/>
    </dgm:pt>
    <dgm:pt modelId="{37F1BB3B-7823-4917-BC80-1FF625CA3D85}" type="pres">
      <dgm:prSet presAssocID="{2ACAA89B-B895-4943-A1E0-B34114E4039D}" presName="iconRect" presStyleLbl="node1" presStyleIdx="7" presStyleCnt="8"/>
      <dgm:spPr>
        <a:solidFill>
          <a:srgbClr val="ED8428"/>
        </a:solidFill>
      </dgm:spPr>
    </dgm:pt>
    <dgm:pt modelId="{5B5DE91B-EEF8-46DE-8F8E-E9F1365BA219}" type="pres">
      <dgm:prSet presAssocID="{2ACAA89B-B895-4943-A1E0-B34114E4039D}" presName="spaceRect" presStyleCnt="0"/>
      <dgm:spPr/>
    </dgm:pt>
    <dgm:pt modelId="{239C966A-B462-4C2C-B1AD-912C6BB84B4B}" type="pres">
      <dgm:prSet presAssocID="{2ACAA89B-B895-4943-A1E0-B34114E4039D}" presName="textRect" presStyleLbl="revTx" presStyleIdx="7" presStyleCnt="8">
        <dgm:presLayoutVars>
          <dgm:chMax val="1"/>
          <dgm:chPref val="1"/>
        </dgm:presLayoutVars>
      </dgm:prSet>
      <dgm:spPr/>
    </dgm:pt>
  </dgm:ptLst>
  <dgm:cxnLst>
    <dgm:cxn modelId="{94153630-4991-4976-9433-195145FD277B}" srcId="{139439A3-6F5D-4DCE-9EA0-4E6958730B51}" destId="{2ACAA89B-B895-4943-A1E0-B34114E4039D}" srcOrd="7" destOrd="0" parTransId="{21FEBACB-8636-4984-9333-9CB7052F2B6C}" sibTransId="{B6442B65-8E14-4774-9241-5E07172438D8}"/>
    <dgm:cxn modelId="{1EE5C25D-29C8-4CD3-A55D-5BFD427F2263}" srcId="{139439A3-6F5D-4DCE-9EA0-4E6958730B51}" destId="{1FA3E670-AE54-4BB4-8A55-D855844C1085}" srcOrd="5" destOrd="0" parTransId="{EF085BE1-121B-4162-A9FF-219FAE94AA5B}" sibTransId="{D11CB6FE-9A85-4043-92F5-7E9442EE1C71}"/>
    <dgm:cxn modelId="{423E914C-9346-4D7E-B9EA-E67F81C8A1CC}" srcId="{139439A3-6F5D-4DCE-9EA0-4E6958730B51}" destId="{5178873C-56D7-4FA4-88D1-EEF50330D165}" srcOrd="1" destOrd="0" parTransId="{20F8EB95-ABDF-4EDC-AEB2-650AB3723069}" sibTransId="{DA09168C-32A8-4F5B-AAEB-CAFC52B10975}"/>
    <dgm:cxn modelId="{D7086B57-C3C3-4CEE-8153-75B22A251A8F}" srcId="{139439A3-6F5D-4DCE-9EA0-4E6958730B51}" destId="{50A19C2C-887C-485E-A108-DD0C432C155D}" srcOrd="3" destOrd="0" parTransId="{0F31EA4F-EDC0-4FD7-85BA-434839F06348}" sibTransId="{BC3FF724-5C95-4ECE-A967-09BE8C979CCC}"/>
    <dgm:cxn modelId="{76FA2E80-3969-41EC-A43C-F8EEA539C6B4}" srcId="{139439A3-6F5D-4DCE-9EA0-4E6958730B51}" destId="{12F19563-596D-4262-A187-1301C59E1131}" srcOrd="2" destOrd="0" parTransId="{72424B85-DE9E-4CF9-9C07-92D4C7706030}" sibTransId="{2FB245C7-4E39-433A-A756-16541ABBB52F}"/>
    <dgm:cxn modelId="{B0C08797-2C6A-4DD1-9CA9-2EA6449C69C5}" type="presOf" srcId="{50A19C2C-887C-485E-A108-DD0C432C155D}" destId="{92AB2E04-A36A-43F5-8DFF-9842EF88DA32}" srcOrd="0" destOrd="0" presId="urn:microsoft.com/office/officeart/2018/5/layout/IconCircleLabelList"/>
    <dgm:cxn modelId="{C848C4A8-75BA-4C69-A230-4F18DC620F78}" type="presOf" srcId="{1FA3E670-AE54-4BB4-8A55-D855844C1085}" destId="{FE3C8705-67B5-412C-834C-4758D29FEBEB}" srcOrd="0" destOrd="0" presId="urn:microsoft.com/office/officeart/2018/5/layout/IconCircleLabelList"/>
    <dgm:cxn modelId="{AD925EA9-2349-45B7-AD8F-32F2967B887C}" type="presOf" srcId="{5178873C-56D7-4FA4-88D1-EEF50330D165}" destId="{FA866734-E1FA-4B9F-9473-2C2A9DBB7BAE}" srcOrd="0" destOrd="0" presId="urn:microsoft.com/office/officeart/2018/5/layout/IconCircleLabelList"/>
    <dgm:cxn modelId="{6C8087B4-D2BA-4599-B4C9-B360F727A9A1}" type="presOf" srcId="{2ACAA89B-B895-4943-A1E0-B34114E4039D}" destId="{239C966A-B462-4C2C-B1AD-912C6BB84B4B}" srcOrd="0" destOrd="0" presId="urn:microsoft.com/office/officeart/2018/5/layout/IconCircleLabelList"/>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3BF939E2-DD03-4E69-ACCC-A59760647229}" type="presOf" srcId="{F84DCFB4-A611-4DFB-8CC3-5D03517BDC75}" destId="{C39B8575-7819-40D9-B8BF-0ED54A7C96DD}" srcOrd="0" destOrd="0" presId="urn:microsoft.com/office/officeart/2018/5/layout/IconCircleLabelList"/>
    <dgm:cxn modelId="{AF5330E5-29F9-467E-A5DD-287179516612}" type="presOf" srcId="{E297746A-6F2A-4AB5-BBA9-E57709CD37C7}" destId="{959333B9-5A66-44D5-A618-D27126ED8AA1}"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664552EB-5C0D-4247-AFA0-79D75B0E0591}" srcId="{139439A3-6F5D-4DCE-9EA0-4E6958730B51}" destId="{E297746A-6F2A-4AB5-BBA9-E57709CD37C7}" srcOrd="6" destOrd="0" parTransId="{BDCF031D-C48A-4449-B68F-F682483AA9B1}" sibTransId="{127BFF25-3FEC-439D-8A80-3A2178C347AF}"/>
    <dgm:cxn modelId="{FA7C9CF0-A8AE-45FD-A970-FE6686314C9A}" srcId="{139439A3-6F5D-4DCE-9EA0-4E6958730B51}" destId="{F84DCFB4-A611-4DFB-8CC3-5D03517BDC75}" srcOrd="4" destOrd="0" parTransId="{30D6C683-5C60-40B8-B26A-0F5D95C95A95}" sibTransId="{31B1D7F4-8959-435F-ADEF-096FD899545D}"/>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1B5C0AFF-E99D-4D70-90CE-2434E61FAE91}" type="presParOf" srcId="{6215EAAA-8AD5-4EB5-9E6D-D4474BA42E67}" destId="{F1D5F3A3-AF47-4AB2-9C92-740255499328}" srcOrd="2" destOrd="0" presId="urn:microsoft.com/office/officeart/2018/5/layout/IconCircleLabelList"/>
    <dgm:cxn modelId="{FB5C3EE8-13ED-4582-9F57-307E4FF0BAE5}" type="presParOf" srcId="{F1D5F3A3-AF47-4AB2-9C92-740255499328}" destId="{3976AE6E-2236-427B-B378-DCFE086277B3}" srcOrd="0" destOrd="0" presId="urn:microsoft.com/office/officeart/2018/5/layout/IconCircleLabelList"/>
    <dgm:cxn modelId="{4C7FB1DD-0753-4957-8A6B-2420E2331933}" type="presParOf" srcId="{F1D5F3A3-AF47-4AB2-9C92-740255499328}" destId="{7296C481-B88A-482B-A413-7370660E4A7D}" srcOrd="1" destOrd="0" presId="urn:microsoft.com/office/officeart/2018/5/layout/IconCircleLabelList"/>
    <dgm:cxn modelId="{B5B7557D-3A83-417A-8235-C43AF5D645DA}" type="presParOf" srcId="{F1D5F3A3-AF47-4AB2-9C92-740255499328}" destId="{4F773003-6B27-46BF-8BB9-0A2358ABBC0C}" srcOrd="2" destOrd="0" presId="urn:microsoft.com/office/officeart/2018/5/layout/IconCircleLabelList"/>
    <dgm:cxn modelId="{11FDA5FF-1E6E-4B66-9D03-CE0507959ADA}" type="presParOf" srcId="{F1D5F3A3-AF47-4AB2-9C92-740255499328}" destId="{FA866734-E1FA-4B9F-9473-2C2A9DBB7BAE}" srcOrd="3" destOrd="0" presId="urn:microsoft.com/office/officeart/2018/5/layout/IconCircleLabelList"/>
    <dgm:cxn modelId="{982CA869-BC7F-4592-9B77-FCA4782E7CA5}" type="presParOf" srcId="{6215EAAA-8AD5-4EB5-9E6D-D4474BA42E67}" destId="{0D68AC42-F6A6-4ED9-8530-429F13930109}" srcOrd="3" destOrd="0" presId="urn:microsoft.com/office/officeart/2018/5/layout/IconCircleLabelList"/>
    <dgm:cxn modelId="{81C21860-1328-4E72-93BF-28EFE10D6459}" type="presParOf" srcId="{6215EAAA-8AD5-4EB5-9E6D-D4474BA42E67}" destId="{D8FFE241-19CB-4115-9683-2159B6AF4AF6}" srcOrd="4"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 modelId="{2D2C9BBE-06D7-4D9A-89F5-2D19A20EDA46}" type="presParOf" srcId="{6215EAAA-8AD5-4EB5-9E6D-D4474BA42E67}" destId="{F3C615F8-E4E5-466C-8AF1-D1208260AED0}" srcOrd="5" destOrd="0" presId="urn:microsoft.com/office/officeart/2018/5/layout/IconCircleLabelList"/>
    <dgm:cxn modelId="{8CE42348-38A6-439F-8D4B-08785668914D}" type="presParOf" srcId="{6215EAAA-8AD5-4EB5-9E6D-D4474BA42E67}" destId="{44B99C51-9422-4F2B-BFD7-076B25F448C6}" srcOrd="6" destOrd="0" presId="urn:microsoft.com/office/officeart/2018/5/layout/IconCircleLabelList"/>
    <dgm:cxn modelId="{1782B9F9-2AE7-4844-9699-A40AF3C868B8}" type="presParOf" srcId="{44B99C51-9422-4F2B-BFD7-076B25F448C6}" destId="{E0A43067-263E-4577-9166-B1FD0FB59A63}" srcOrd="0" destOrd="0" presId="urn:microsoft.com/office/officeart/2018/5/layout/IconCircleLabelList"/>
    <dgm:cxn modelId="{710C61B7-5B7C-409C-9B82-136AD7340007}" type="presParOf" srcId="{44B99C51-9422-4F2B-BFD7-076B25F448C6}" destId="{1674C5A2-BA8D-477F-ACCD-B0F5AA0A671B}" srcOrd="1" destOrd="0" presId="urn:microsoft.com/office/officeart/2018/5/layout/IconCircleLabelList"/>
    <dgm:cxn modelId="{0EE9F1F3-443E-4D8D-86C0-51F494AF32F0}" type="presParOf" srcId="{44B99C51-9422-4F2B-BFD7-076B25F448C6}" destId="{B5344039-9F30-4C6D-A528-60B14AF4C1DA}" srcOrd="2" destOrd="0" presId="urn:microsoft.com/office/officeart/2018/5/layout/IconCircleLabelList"/>
    <dgm:cxn modelId="{44E5086B-B273-40CE-BF5D-BB60916AC7A5}" type="presParOf" srcId="{44B99C51-9422-4F2B-BFD7-076B25F448C6}" destId="{92AB2E04-A36A-43F5-8DFF-9842EF88DA32}" srcOrd="3" destOrd="0" presId="urn:microsoft.com/office/officeart/2018/5/layout/IconCircleLabelList"/>
    <dgm:cxn modelId="{2076ACC9-E364-4C09-B742-6D558AD4D14E}" type="presParOf" srcId="{6215EAAA-8AD5-4EB5-9E6D-D4474BA42E67}" destId="{7858ECEE-3FEF-42EC-8236-F3256FC8AE02}" srcOrd="7" destOrd="0" presId="urn:microsoft.com/office/officeart/2018/5/layout/IconCircleLabelList"/>
    <dgm:cxn modelId="{0E579BE5-361C-4920-B967-73AE83AFD748}" type="presParOf" srcId="{6215EAAA-8AD5-4EB5-9E6D-D4474BA42E67}" destId="{CD6A1518-C584-493A-A452-AFBC29AEDB5F}" srcOrd="8" destOrd="0" presId="urn:microsoft.com/office/officeart/2018/5/layout/IconCircleLabelList"/>
    <dgm:cxn modelId="{9E2538BA-1746-4A4A-B9EC-664EDD98B939}" type="presParOf" srcId="{CD6A1518-C584-493A-A452-AFBC29AEDB5F}" destId="{29DF3205-E900-4BD3-B797-D509DC0FB7E8}" srcOrd="0" destOrd="0" presId="urn:microsoft.com/office/officeart/2018/5/layout/IconCircleLabelList"/>
    <dgm:cxn modelId="{DB4E3835-0538-4863-87EB-57EE947380E2}" type="presParOf" srcId="{CD6A1518-C584-493A-A452-AFBC29AEDB5F}" destId="{ACB9146A-83D2-49E2-8742-A9B10C37DBF2}" srcOrd="1" destOrd="0" presId="urn:microsoft.com/office/officeart/2018/5/layout/IconCircleLabelList"/>
    <dgm:cxn modelId="{52D4F751-FF7C-46B3-BD7A-7932F16FA733}" type="presParOf" srcId="{CD6A1518-C584-493A-A452-AFBC29AEDB5F}" destId="{CAB51467-AEE1-46E1-8EDC-59A1582F81B8}" srcOrd="2" destOrd="0" presId="urn:microsoft.com/office/officeart/2018/5/layout/IconCircleLabelList"/>
    <dgm:cxn modelId="{750C432B-3FF8-4585-B8BF-BE83F07BCBCE}" type="presParOf" srcId="{CD6A1518-C584-493A-A452-AFBC29AEDB5F}" destId="{C39B8575-7819-40D9-B8BF-0ED54A7C96DD}" srcOrd="3" destOrd="0" presId="urn:microsoft.com/office/officeart/2018/5/layout/IconCircleLabelList"/>
    <dgm:cxn modelId="{D938A59F-3854-4B33-8A90-ED0E6BF6B981}" type="presParOf" srcId="{6215EAAA-8AD5-4EB5-9E6D-D4474BA42E67}" destId="{119229FF-3330-4A94-808E-53E577EC3CDB}" srcOrd="9" destOrd="0" presId="urn:microsoft.com/office/officeart/2018/5/layout/IconCircleLabelList"/>
    <dgm:cxn modelId="{6B8BD871-3989-4C38-B80A-16B29C7D45EF}" type="presParOf" srcId="{6215EAAA-8AD5-4EB5-9E6D-D4474BA42E67}" destId="{439E2048-656E-48E3-BD0E-EC6D608838EF}" srcOrd="10" destOrd="0" presId="urn:microsoft.com/office/officeart/2018/5/layout/IconCircleLabelList"/>
    <dgm:cxn modelId="{401E2D45-EC1A-49AF-BA76-274D7C3C9829}" type="presParOf" srcId="{439E2048-656E-48E3-BD0E-EC6D608838EF}" destId="{4A544167-4299-4007-91AF-D2680CBBFB5A}" srcOrd="0" destOrd="0" presId="urn:microsoft.com/office/officeart/2018/5/layout/IconCircleLabelList"/>
    <dgm:cxn modelId="{F0443CFE-3FEB-43A2-BB90-6966A049DFD7}" type="presParOf" srcId="{439E2048-656E-48E3-BD0E-EC6D608838EF}" destId="{3A0E2FED-E5D3-4E1B-A3EF-641D5355E28F}" srcOrd="1" destOrd="0" presId="urn:microsoft.com/office/officeart/2018/5/layout/IconCircleLabelList"/>
    <dgm:cxn modelId="{CB95AB99-5A5C-436A-95BF-F287BDAE10C2}" type="presParOf" srcId="{439E2048-656E-48E3-BD0E-EC6D608838EF}" destId="{B9271A3C-8847-4707-B971-15708D4B001B}" srcOrd="2" destOrd="0" presId="urn:microsoft.com/office/officeart/2018/5/layout/IconCircleLabelList"/>
    <dgm:cxn modelId="{E7BDEEF7-E6D2-4E82-82AD-3C6055DD999B}" type="presParOf" srcId="{439E2048-656E-48E3-BD0E-EC6D608838EF}" destId="{FE3C8705-67B5-412C-834C-4758D29FEBEB}" srcOrd="3" destOrd="0" presId="urn:microsoft.com/office/officeart/2018/5/layout/IconCircleLabelList"/>
    <dgm:cxn modelId="{D2704DB3-8775-43FC-A7DC-1C8CEEC512F7}" type="presParOf" srcId="{6215EAAA-8AD5-4EB5-9E6D-D4474BA42E67}" destId="{5737393C-47B7-441D-B528-6F78228B8F66}" srcOrd="11" destOrd="0" presId="urn:microsoft.com/office/officeart/2018/5/layout/IconCircleLabelList"/>
    <dgm:cxn modelId="{A7ADB9EB-ABFC-4D5C-839C-735ABB653632}" type="presParOf" srcId="{6215EAAA-8AD5-4EB5-9E6D-D4474BA42E67}" destId="{D5C01F99-26F0-4CAC-A5B7-13EA62324211}" srcOrd="12" destOrd="0" presId="urn:microsoft.com/office/officeart/2018/5/layout/IconCircleLabelList"/>
    <dgm:cxn modelId="{7120CA58-7DD2-4E71-9CEA-D9CABB3C9EC1}" type="presParOf" srcId="{D5C01F99-26F0-4CAC-A5B7-13EA62324211}" destId="{63D3C706-6D6F-407F-AC5F-F3EF7F591008}" srcOrd="0" destOrd="0" presId="urn:microsoft.com/office/officeart/2018/5/layout/IconCircleLabelList"/>
    <dgm:cxn modelId="{6EB1FF06-FF74-479F-9C9D-5BB2CD4AF4B8}" type="presParOf" srcId="{D5C01F99-26F0-4CAC-A5B7-13EA62324211}" destId="{0FD79818-13D2-48DB-9434-32BE6C798566}" srcOrd="1" destOrd="0" presId="urn:microsoft.com/office/officeart/2018/5/layout/IconCircleLabelList"/>
    <dgm:cxn modelId="{D19FD7E6-D96D-4C91-B9F2-FD2570B62788}" type="presParOf" srcId="{D5C01F99-26F0-4CAC-A5B7-13EA62324211}" destId="{F81DC648-7157-470C-BB15-C42605232466}" srcOrd="2" destOrd="0" presId="urn:microsoft.com/office/officeart/2018/5/layout/IconCircleLabelList"/>
    <dgm:cxn modelId="{14E73A1F-B849-4B4C-A524-E818D8669503}" type="presParOf" srcId="{D5C01F99-26F0-4CAC-A5B7-13EA62324211}" destId="{959333B9-5A66-44D5-A618-D27126ED8AA1}" srcOrd="3" destOrd="0" presId="urn:microsoft.com/office/officeart/2018/5/layout/IconCircleLabelList"/>
    <dgm:cxn modelId="{EEBB57BC-720C-4B78-B71C-5883431CD5F3}" type="presParOf" srcId="{6215EAAA-8AD5-4EB5-9E6D-D4474BA42E67}" destId="{2E11B5B6-834D-472C-8D8B-A808D4246E93}" srcOrd="13" destOrd="0" presId="urn:microsoft.com/office/officeart/2018/5/layout/IconCircleLabelList"/>
    <dgm:cxn modelId="{6BE88ADA-D068-4B77-8BF3-540C2D61B89D}" type="presParOf" srcId="{6215EAAA-8AD5-4EB5-9E6D-D4474BA42E67}" destId="{BE4E8BC5-2E43-4306-BC95-5CCED7582870}" srcOrd="14" destOrd="0" presId="urn:microsoft.com/office/officeart/2018/5/layout/IconCircleLabelList"/>
    <dgm:cxn modelId="{13C4812F-BA2A-4608-95B0-4425982E51D4}" type="presParOf" srcId="{BE4E8BC5-2E43-4306-BC95-5CCED7582870}" destId="{D1F4AE1D-F49B-4117-B93F-335DED6580CD}" srcOrd="0" destOrd="0" presId="urn:microsoft.com/office/officeart/2018/5/layout/IconCircleLabelList"/>
    <dgm:cxn modelId="{D350B491-675E-4D4C-BE2C-6830B503C38B}" type="presParOf" srcId="{BE4E8BC5-2E43-4306-BC95-5CCED7582870}" destId="{37F1BB3B-7823-4917-BC80-1FF625CA3D85}" srcOrd="1" destOrd="0" presId="urn:microsoft.com/office/officeart/2018/5/layout/IconCircleLabelList"/>
    <dgm:cxn modelId="{8E304F8F-2FE9-4222-8331-36F148333B57}" type="presParOf" srcId="{BE4E8BC5-2E43-4306-BC95-5CCED7582870}" destId="{5B5DE91B-EEF8-46DE-8F8E-E9F1365BA219}" srcOrd="2" destOrd="0" presId="urn:microsoft.com/office/officeart/2018/5/layout/IconCircleLabelList"/>
    <dgm:cxn modelId="{9AFA8C34-50D6-4DCF-A175-E49E9751F622}" type="presParOf" srcId="{BE4E8BC5-2E43-4306-BC95-5CCED7582870}" destId="{239C966A-B462-4C2C-B1AD-912C6BB84B4B}"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9439A3-6F5D-4DCE-9EA0-4E6958730B5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E720EE6B-CE30-43DA-9638-4D754C1352FC}">
      <dgm:prSet phldr="0" custT="1"/>
      <dgm:spPr/>
      <dgm:t>
        <a:bodyPr anchor="ctr"/>
        <a:lstStyle/>
        <a:p>
          <a:pPr>
            <a:buNone/>
          </a:pPr>
          <a:r>
            <a:rPr lang="de-AT" sz="1600" b="1" i="0" u="none" strike="noStrike" cap="none" baseline="0" noProof="0" dirty="0">
              <a:latin typeface="Franklin Gothic Book"/>
            </a:rPr>
            <a:t>Finanzdienstleistungen</a:t>
          </a:r>
          <a:br>
            <a:rPr lang="de-AT" sz="1600" b="1" i="0" u="none" strike="noStrike" cap="none" baseline="0" noProof="0" dirty="0">
              <a:latin typeface="Franklin Gothic Book"/>
            </a:rPr>
          </a:br>
          <a:endParaRPr lang="de-DE" sz="1600" b="1" i="0" u="none" strike="noStrike" cap="none" baseline="0" noProof="0" dirty="0">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nchor="ctr"/>
        <a:lstStyle/>
        <a:p>
          <a:pPr>
            <a:buNone/>
          </a:pPr>
          <a:r>
            <a:rPr lang="de-AT" sz="1600" b="1" dirty="0"/>
            <a:t>Regierung</a:t>
          </a:r>
          <a:br>
            <a:rPr lang="de-AT" sz="1600" b="1" dirty="0"/>
          </a:br>
          <a:endParaRPr lang="de-DE" sz="1600" b="1" dirty="0"/>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nchor="ctr"/>
        <a:lstStyle/>
        <a:p>
          <a:pPr>
            <a:buNone/>
          </a:pPr>
          <a:r>
            <a:rPr lang="de-AT" sz="1600" b="1" dirty="0"/>
            <a:t>Kundenanalyse und –</a:t>
          </a:r>
          <a:r>
            <a:rPr lang="de-AT" sz="1600" b="1" dirty="0" err="1"/>
            <a:t>erfahrung</a:t>
          </a:r>
          <a:br>
            <a:rPr lang="de-AT" sz="1600" b="1" dirty="0"/>
          </a:br>
          <a:endParaRPr lang="de-DE" sz="1600" b="1"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nchor="ctr"/>
        <a:lstStyle/>
        <a:p>
          <a:pPr>
            <a:buNone/>
          </a:pPr>
          <a:r>
            <a:rPr lang="de-AT" sz="1600" b="1" dirty="0"/>
            <a:t>Datenschutz, CCPA und DSGVO</a:t>
          </a:r>
          <a:br>
            <a:rPr lang="de-AT" sz="1600" b="1" dirty="0"/>
          </a:br>
          <a:endParaRPr lang="de-DE" sz="1600" b="1" dirty="0"/>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F84DCFB4-A611-4DFB-8CC3-5D03517BDC75}">
      <dgm:prSet custT="1"/>
      <dgm:spPr/>
      <dgm:t>
        <a:bodyPr anchor="ctr"/>
        <a:lstStyle/>
        <a:p>
          <a:pPr>
            <a:buNone/>
          </a:pPr>
          <a:r>
            <a:rPr lang="de-AT" sz="1600" b="1" dirty="0"/>
            <a:t>Risiko und Compliance</a:t>
          </a:r>
          <a:br>
            <a:rPr lang="de-AT" sz="1600" b="1" dirty="0"/>
          </a:br>
          <a:endParaRPr lang="de-DE" sz="1600" b="1" dirty="0"/>
        </a:p>
      </dgm:t>
    </dgm:pt>
    <dgm:pt modelId="{30D6C683-5C60-40B8-B26A-0F5D95C95A95}" type="parTrans" cxnId="{FA7C9CF0-A8AE-45FD-A970-FE6686314C9A}">
      <dgm:prSet/>
      <dgm:spPr/>
      <dgm:t>
        <a:bodyPr/>
        <a:lstStyle/>
        <a:p>
          <a:endParaRPr lang="de-AT"/>
        </a:p>
      </dgm:t>
    </dgm:pt>
    <dgm:pt modelId="{31B1D7F4-8959-435F-ADEF-096FD899545D}" type="sibTrans" cxnId="{FA7C9CF0-A8AE-45FD-A970-FE6686314C9A}">
      <dgm:prSet/>
      <dgm:spPr/>
      <dgm:t>
        <a:bodyPr/>
        <a:lstStyle/>
        <a:p>
          <a:endParaRPr lang="de-AT"/>
        </a:p>
      </dgm:t>
    </dgm:pt>
    <dgm:pt modelId="{1FA3E670-AE54-4BB4-8A55-D855844C1085}">
      <dgm:prSet custT="1"/>
      <dgm:spPr/>
      <dgm:t>
        <a:bodyPr anchor="ctr"/>
        <a:lstStyle/>
        <a:p>
          <a:pPr>
            <a:buNone/>
          </a:pPr>
          <a:r>
            <a:rPr lang="de-AT" sz="1600" b="1" dirty="0"/>
            <a:t>Operationen</a:t>
          </a:r>
          <a:br>
            <a:rPr lang="de-AT" sz="1600" b="1" dirty="0"/>
          </a:br>
          <a:endParaRPr lang="de-DE" sz="1600" b="1" dirty="0"/>
        </a:p>
      </dgm:t>
    </dgm:pt>
    <dgm:pt modelId="{EF085BE1-121B-4162-A9FF-219FAE94AA5B}" type="parTrans" cxnId="{1EE5C25D-29C8-4CD3-A55D-5BFD427F2263}">
      <dgm:prSet/>
      <dgm:spPr/>
      <dgm:t>
        <a:bodyPr/>
        <a:lstStyle/>
        <a:p>
          <a:endParaRPr lang="de-AT"/>
        </a:p>
      </dgm:t>
    </dgm:pt>
    <dgm:pt modelId="{D11CB6FE-9A85-4043-92F5-7E9442EE1C71}" type="sibTrans" cxnId="{1EE5C25D-29C8-4CD3-A55D-5BFD427F2263}">
      <dgm:prSet/>
      <dgm:spPr/>
      <dgm:t>
        <a:bodyPr/>
        <a:lstStyle/>
        <a:p>
          <a:endParaRPr lang="de-AT"/>
        </a:p>
      </dgm:t>
    </dgm:pt>
    <dgm:pt modelId="{9452D3B2-FE75-4799-84BA-7CBD99D6903F}">
      <dgm:prSet phldr="0" custT="1"/>
      <dgm:spPr/>
      <dgm:t>
        <a:bodyPr anchor="ctr"/>
        <a:lstStyle/>
        <a:p>
          <a:pPr>
            <a:buNone/>
          </a:pPr>
          <a:r>
            <a:rPr lang="de-AT" sz="1600" dirty="0"/>
            <a:t>   Förderung einer datengetriebenen Kultur mit mehr Zugang zu besseren Daten</a:t>
          </a:r>
          <a:endParaRPr lang="de-DE" sz="1600" b="1" i="0" u="none" strike="noStrike" cap="all" baseline="0" noProof="0" dirty="0">
            <a:latin typeface="Franklin Gothic Book"/>
          </a:endParaRPr>
        </a:p>
      </dgm:t>
    </dgm:pt>
    <dgm:pt modelId="{F1ECC826-230B-4B2F-B05C-F01C62C7937C}" type="parTrans" cxnId="{661E3BC7-8850-4CD0-82C2-73027BF170AE}">
      <dgm:prSet/>
      <dgm:spPr/>
      <dgm:t>
        <a:bodyPr/>
        <a:lstStyle/>
        <a:p>
          <a:endParaRPr lang="de-AT"/>
        </a:p>
      </dgm:t>
    </dgm:pt>
    <dgm:pt modelId="{CD18F5DA-108B-47E3-893A-6ABE07298ABD}" type="sibTrans" cxnId="{661E3BC7-8850-4CD0-82C2-73027BF170AE}">
      <dgm:prSet/>
      <dgm:spPr/>
      <dgm:t>
        <a:bodyPr/>
        <a:lstStyle/>
        <a:p>
          <a:endParaRPr lang="de-AT"/>
        </a:p>
      </dgm:t>
    </dgm:pt>
    <dgm:pt modelId="{B9DCB34A-6048-452E-879E-C2DC994A5145}">
      <dgm:prSet custT="1"/>
      <dgm:spPr/>
      <dgm:t>
        <a:bodyPr anchor="ctr"/>
        <a:lstStyle/>
        <a:p>
          <a:pPr>
            <a:buNone/>
          </a:pPr>
          <a:r>
            <a:rPr lang="de-DE" sz="1600" b="0" dirty="0"/>
            <a:t>   Aufbau datengesteuerter Agenturen in allen Kinos und mit Systemintegratoren</a:t>
          </a:r>
        </a:p>
      </dgm:t>
    </dgm:pt>
    <dgm:pt modelId="{8392963B-2700-4F11-9433-8572DC630364}" type="parTrans" cxnId="{78B0F92C-C862-4268-BB84-CE352968A067}">
      <dgm:prSet/>
      <dgm:spPr/>
      <dgm:t>
        <a:bodyPr/>
        <a:lstStyle/>
        <a:p>
          <a:endParaRPr lang="de-AT"/>
        </a:p>
      </dgm:t>
    </dgm:pt>
    <dgm:pt modelId="{E06B5BA3-7A28-468B-AC6B-E1BC0F5B6D03}" type="sibTrans" cxnId="{78B0F92C-C862-4268-BB84-CE352968A067}">
      <dgm:prSet/>
      <dgm:spPr/>
      <dgm:t>
        <a:bodyPr/>
        <a:lstStyle/>
        <a:p>
          <a:endParaRPr lang="de-AT"/>
        </a:p>
      </dgm:t>
    </dgm:pt>
    <dgm:pt modelId="{63C95E13-7C88-40E7-8843-50DD0513B85F}">
      <dgm:prSet custT="1"/>
      <dgm:spPr/>
      <dgm:t>
        <a:bodyPr anchor="ctr"/>
        <a:lstStyle/>
        <a:p>
          <a:pPr>
            <a:buNone/>
          </a:pPr>
          <a:r>
            <a:rPr lang="de-AT" sz="1600" dirty="0"/>
            <a:t>   Mit vertrauenswürdigen und einheitlichen Daten wissen Sie genau, was Ihre Kunden wollen</a:t>
          </a:r>
          <a:endParaRPr lang="de-DE" sz="1600" b="1" dirty="0"/>
        </a:p>
      </dgm:t>
    </dgm:pt>
    <dgm:pt modelId="{65037312-BC89-4D91-B744-CDBB17EB7559}" type="parTrans" cxnId="{C0FCE235-68C4-4EFF-B399-9F60F45A554C}">
      <dgm:prSet/>
      <dgm:spPr/>
      <dgm:t>
        <a:bodyPr/>
        <a:lstStyle/>
        <a:p>
          <a:endParaRPr lang="de-AT"/>
        </a:p>
      </dgm:t>
    </dgm:pt>
    <dgm:pt modelId="{8F28D91A-D3A1-4EC5-BD1E-20647BEA81F1}" type="sibTrans" cxnId="{C0FCE235-68C4-4EFF-B399-9F60F45A554C}">
      <dgm:prSet/>
      <dgm:spPr/>
      <dgm:t>
        <a:bodyPr/>
        <a:lstStyle/>
        <a:p>
          <a:endParaRPr lang="de-AT"/>
        </a:p>
      </dgm:t>
    </dgm:pt>
    <dgm:pt modelId="{DCCF0CFF-4822-4E3C-AFC0-BEE481D4CF79}">
      <dgm:prSet custT="1"/>
      <dgm:spPr/>
      <dgm:t>
        <a:bodyPr anchor="ctr"/>
        <a:lstStyle/>
        <a:p>
          <a:pPr>
            <a:buNone/>
          </a:pPr>
          <a:r>
            <a:rPr lang="de-AT" sz="1600" dirty="0"/>
            <a:t>   Bewahren Sie die Datenagilität und beschleunigen Sie die Zeit bis zur Einhaltung</a:t>
          </a:r>
          <a:endParaRPr lang="de-DE" sz="1600" b="1" dirty="0"/>
        </a:p>
      </dgm:t>
    </dgm:pt>
    <dgm:pt modelId="{1E56D00C-4BC4-415A-AE77-60C84C3A8882}" type="parTrans" cxnId="{F5A0AAFE-9DEF-413C-B7F4-DA143822585D}">
      <dgm:prSet/>
      <dgm:spPr/>
      <dgm:t>
        <a:bodyPr/>
        <a:lstStyle/>
        <a:p>
          <a:endParaRPr lang="de-AT"/>
        </a:p>
      </dgm:t>
    </dgm:pt>
    <dgm:pt modelId="{D523845B-ED7A-408B-8503-1CC6A0746AA3}" type="sibTrans" cxnId="{F5A0AAFE-9DEF-413C-B7F4-DA143822585D}">
      <dgm:prSet/>
      <dgm:spPr/>
      <dgm:t>
        <a:bodyPr/>
        <a:lstStyle/>
        <a:p>
          <a:endParaRPr lang="de-AT"/>
        </a:p>
      </dgm:t>
    </dgm:pt>
    <dgm:pt modelId="{64A23201-F5AE-4DEF-ABBB-5B2F83F400DB}">
      <dgm:prSet custT="1"/>
      <dgm:spPr/>
      <dgm:t>
        <a:bodyPr anchor="ctr"/>
        <a:lstStyle/>
        <a:p>
          <a:pPr>
            <a:buNone/>
          </a:pPr>
          <a:r>
            <a:rPr lang="de-AT" sz="1600" dirty="0"/>
            <a:t>   Erkennen und reagieren Sie schneller auf Betrugs-, Sicherheits- und Compliance-Probleme</a:t>
          </a:r>
          <a:endParaRPr lang="de-DE" sz="1600" b="1" dirty="0"/>
        </a:p>
      </dgm:t>
    </dgm:pt>
    <dgm:pt modelId="{42AFF8AF-AE34-45A4-A3FC-02D6BFDD3A31}" type="parTrans" cxnId="{652B0052-B6D6-48AF-AB1E-3DF9F1A4E995}">
      <dgm:prSet/>
      <dgm:spPr/>
      <dgm:t>
        <a:bodyPr/>
        <a:lstStyle/>
        <a:p>
          <a:endParaRPr lang="de-AT"/>
        </a:p>
      </dgm:t>
    </dgm:pt>
    <dgm:pt modelId="{8C21A85B-46CE-4235-8241-6289EEA643FE}" type="sibTrans" cxnId="{652B0052-B6D6-48AF-AB1E-3DF9F1A4E995}">
      <dgm:prSet/>
      <dgm:spPr/>
      <dgm:t>
        <a:bodyPr/>
        <a:lstStyle/>
        <a:p>
          <a:endParaRPr lang="de-AT"/>
        </a:p>
      </dgm:t>
    </dgm:pt>
    <dgm:pt modelId="{98E0F47C-0BD7-44F6-B29B-103374BBB186}">
      <dgm:prSet custT="1"/>
      <dgm:spPr/>
      <dgm:t>
        <a:bodyPr anchor="ctr"/>
        <a:lstStyle/>
        <a:p>
          <a:pPr>
            <a:buNone/>
          </a:pPr>
          <a:r>
            <a:rPr lang="de-AT" sz="1600" dirty="0"/>
            <a:t>   Führen Sie Ihr Unternehmen schneller mit Echtzeit-Transparenz in Daten</a:t>
          </a:r>
          <a:endParaRPr lang="de-DE" sz="1600" b="1" dirty="0"/>
        </a:p>
      </dgm:t>
    </dgm:pt>
    <dgm:pt modelId="{15B57A57-46A3-446A-B48C-614F7B89B790}" type="parTrans" cxnId="{7071DCED-2891-4E16-8CBE-7F49F37E35B3}">
      <dgm:prSet/>
      <dgm:spPr/>
      <dgm:t>
        <a:bodyPr/>
        <a:lstStyle/>
        <a:p>
          <a:endParaRPr lang="de-AT"/>
        </a:p>
      </dgm:t>
    </dgm:pt>
    <dgm:pt modelId="{269696BD-B9B3-40FD-9AB1-29A1A3B43982}" type="sibTrans" cxnId="{7071DCED-2891-4E16-8CBE-7F49F37E35B3}">
      <dgm:prSet/>
      <dgm:spPr/>
      <dgm:t>
        <a:bodyPr/>
        <a:lstStyle/>
        <a:p>
          <a:endParaRPr lang="de-AT"/>
        </a:p>
      </dgm:t>
    </dgm:pt>
    <dgm:pt modelId="{29D7C51C-7934-4FE7-ABCF-EF04CDCD1420}" type="pres">
      <dgm:prSet presAssocID="{139439A3-6F5D-4DCE-9EA0-4E6958730B51}" presName="Name0" presStyleCnt="0">
        <dgm:presLayoutVars>
          <dgm:dir/>
          <dgm:resizeHandles val="exact"/>
        </dgm:presLayoutVars>
      </dgm:prSet>
      <dgm:spPr/>
    </dgm:pt>
    <dgm:pt modelId="{B80F326A-B4C1-45A8-BD48-D60259E08C82}" type="pres">
      <dgm:prSet presAssocID="{E720EE6B-CE30-43DA-9638-4D754C1352FC}" presName="composite" presStyleCnt="0"/>
      <dgm:spPr/>
    </dgm:pt>
    <dgm:pt modelId="{1FE91554-FF0A-4F53-8AA3-26CBE75E82E5}" type="pres">
      <dgm:prSet presAssocID="{E720EE6B-CE30-43DA-9638-4D754C1352FC}" presName="rect1" presStyleLbl="trAlignAcc1" presStyleIdx="0" presStyleCnt="6">
        <dgm:presLayoutVars>
          <dgm:bulletEnabled val="1"/>
        </dgm:presLayoutVars>
      </dgm:prSet>
      <dgm:spPr/>
    </dgm:pt>
    <dgm:pt modelId="{55D6EB21-1129-4B36-81A9-AD86165085D2}" type="pres">
      <dgm:prSet presAssocID="{E720EE6B-CE30-43DA-9638-4D754C1352FC}" presName="rect2" presStyleLbl="fgImgPlace1" presStyleIdx="0" presStyleCnt="6"/>
      <dgm:spPr>
        <a:solidFill>
          <a:schemeClr val="accent1"/>
        </a:solidFill>
      </dgm:spPr>
    </dgm:pt>
    <dgm:pt modelId="{7D174127-B8BE-4A46-A8CE-091818FBF16E}" type="pres">
      <dgm:prSet presAssocID="{439B6E9C-AAF5-4552-B437-62E51EAFC263}" presName="sibTrans" presStyleCnt="0"/>
      <dgm:spPr/>
    </dgm:pt>
    <dgm:pt modelId="{70E60110-5A50-461E-8A2B-A4347D68FEDD}" type="pres">
      <dgm:prSet presAssocID="{5178873C-56D7-4FA4-88D1-EEF50330D165}" presName="composite" presStyleCnt="0"/>
      <dgm:spPr/>
    </dgm:pt>
    <dgm:pt modelId="{1301615A-CF96-44E7-B4B9-F00B15C6E496}" type="pres">
      <dgm:prSet presAssocID="{5178873C-56D7-4FA4-88D1-EEF50330D165}" presName="rect1" presStyleLbl="trAlignAcc1" presStyleIdx="1" presStyleCnt="6">
        <dgm:presLayoutVars>
          <dgm:bulletEnabled val="1"/>
        </dgm:presLayoutVars>
      </dgm:prSet>
      <dgm:spPr/>
    </dgm:pt>
    <dgm:pt modelId="{8577A454-5768-48B0-9315-6A4ADFA843A9}" type="pres">
      <dgm:prSet presAssocID="{5178873C-56D7-4FA4-88D1-EEF50330D165}" presName="rect2" presStyleLbl="fgImgPlace1" presStyleIdx="1" presStyleCnt="6"/>
      <dgm:spPr>
        <a:solidFill>
          <a:schemeClr val="accent1"/>
        </a:solidFill>
      </dgm:spPr>
    </dgm:pt>
    <dgm:pt modelId="{E1BF4458-D350-4515-BA29-0BA5A1063E0E}" type="pres">
      <dgm:prSet presAssocID="{DA09168C-32A8-4F5B-AAEB-CAFC52B10975}" presName="sibTrans" presStyleCnt="0"/>
      <dgm:spPr/>
    </dgm:pt>
    <dgm:pt modelId="{DA745CD3-1B82-4D25-B89E-2401AC071A81}" type="pres">
      <dgm:prSet presAssocID="{12F19563-596D-4262-A187-1301C59E1131}" presName="composite" presStyleCnt="0"/>
      <dgm:spPr/>
    </dgm:pt>
    <dgm:pt modelId="{EA21020F-751B-440C-9DF2-7F0E92005971}" type="pres">
      <dgm:prSet presAssocID="{12F19563-596D-4262-A187-1301C59E1131}" presName="rect1" presStyleLbl="trAlignAcc1" presStyleIdx="2" presStyleCnt="6">
        <dgm:presLayoutVars>
          <dgm:bulletEnabled val="1"/>
        </dgm:presLayoutVars>
      </dgm:prSet>
      <dgm:spPr/>
    </dgm:pt>
    <dgm:pt modelId="{249952D7-3F7F-41A9-99E2-D725EF4286F8}" type="pres">
      <dgm:prSet presAssocID="{12F19563-596D-4262-A187-1301C59E1131}" presName="rect2" presStyleLbl="fgImgPlace1" presStyleIdx="2" presStyleCnt="6"/>
      <dgm:spPr>
        <a:solidFill>
          <a:srgbClr val="ED8428"/>
        </a:solidFill>
      </dgm:spPr>
    </dgm:pt>
    <dgm:pt modelId="{702BF307-E14B-4C05-BE87-96F55F871206}" type="pres">
      <dgm:prSet presAssocID="{2FB245C7-4E39-433A-A756-16541ABBB52F}" presName="sibTrans" presStyleCnt="0"/>
      <dgm:spPr/>
    </dgm:pt>
    <dgm:pt modelId="{8CA7BD90-C37F-4C7A-8693-991F85DC3CFA}" type="pres">
      <dgm:prSet presAssocID="{50A19C2C-887C-485E-A108-DD0C432C155D}" presName="composite" presStyleCnt="0"/>
      <dgm:spPr/>
    </dgm:pt>
    <dgm:pt modelId="{A79F3255-CF6A-44B5-A6C4-778EE5B2A8FA}" type="pres">
      <dgm:prSet presAssocID="{50A19C2C-887C-485E-A108-DD0C432C155D}" presName="rect1" presStyleLbl="trAlignAcc1" presStyleIdx="3" presStyleCnt="6">
        <dgm:presLayoutVars>
          <dgm:bulletEnabled val="1"/>
        </dgm:presLayoutVars>
      </dgm:prSet>
      <dgm:spPr/>
    </dgm:pt>
    <dgm:pt modelId="{9863BA8D-6BC5-4860-B2F0-1EB7574E972F}" type="pres">
      <dgm:prSet presAssocID="{50A19C2C-887C-485E-A108-DD0C432C155D}" presName="rect2" presStyleLbl="fgImgPlace1" presStyleIdx="3" presStyleCnt="6"/>
      <dgm:spPr>
        <a:solidFill>
          <a:srgbClr val="ED8428"/>
        </a:solidFill>
      </dgm:spPr>
    </dgm:pt>
    <dgm:pt modelId="{52C61354-E9F5-4EDA-AAB3-840DCBA9371A}" type="pres">
      <dgm:prSet presAssocID="{BC3FF724-5C95-4ECE-A967-09BE8C979CCC}" presName="sibTrans" presStyleCnt="0"/>
      <dgm:spPr/>
    </dgm:pt>
    <dgm:pt modelId="{EAA31CEA-D169-48E5-B783-1A89162D8C22}" type="pres">
      <dgm:prSet presAssocID="{F84DCFB4-A611-4DFB-8CC3-5D03517BDC75}" presName="composite" presStyleCnt="0"/>
      <dgm:spPr/>
    </dgm:pt>
    <dgm:pt modelId="{6A508204-D201-40C5-845D-0286914BAE0F}" type="pres">
      <dgm:prSet presAssocID="{F84DCFB4-A611-4DFB-8CC3-5D03517BDC75}" presName="rect1" presStyleLbl="trAlignAcc1" presStyleIdx="4" presStyleCnt="6">
        <dgm:presLayoutVars>
          <dgm:bulletEnabled val="1"/>
        </dgm:presLayoutVars>
      </dgm:prSet>
      <dgm:spPr/>
    </dgm:pt>
    <dgm:pt modelId="{46173C08-1A3F-407A-A350-34FA4B3EE17D}" type="pres">
      <dgm:prSet presAssocID="{F84DCFB4-A611-4DFB-8CC3-5D03517BDC75}" presName="rect2" presStyleLbl="fgImgPlace1" presStyleIdx="4" presStyleCnt="6"/>
      <dgm:spPr>
        <a:solidFill>
          <a:srgbClr val="ED8428"/>
        </a:solidFill>
      </dgm:spPr>
    </dgm:pt>
    <dgm:pt modelId="{BDE825CD-3A3E-41DD-99F0-C05308D4F585}" type="pres">
      <dgm:prSet presAssocID="{31B1D7F4-8959-435F-ADEF-096FD899545D}" presName="sibTrans" presStyleCnt="0"/>
      <dgm:spPr/>
    </dgm:pt>
    <dgm:pt modelId="{6210A6E4-7395-48E4-8BFA-531BE0FBD2C1}" type="pres">
      <dgm:prSet presAssocID="{1FA3E670-AE54-4BB4-8A55-D855844C1085}" presName="composite" presStyleCnt="0"/>
      <dgm:spPr/>
    </dgm:pt>
    <dgm:pt modelId="{74414680-D71C-4C88-91AB-1449B0D0DBDE}" type="pres">
      <dgm:prSet presAssocID="{1FA3E670-AE54-4BB4-8A55-D855844C1085}" presName="rect1" presStyleLbl="trAlignAcc1" presStyleIdx="5" presStyleCnt="6">
        <dgm:presLayoutVars>
          <dgm:bulletEnabled val="1"/>
        </dgm:presLayoutVars>
      </dgm:prSet>
      <dgm:spPr/>
    </dgm:pt>
    <dgm:pt modelId="{F81D5091-F6E6-4060-AD82-0AA6947E8BA4}" type="pres">
      <dgm:prSet presAssocID="{1FA3E670-AE54-4BB4-8A55-D855844C1085}" presName="rect2" presStyleLbl="fgImgPlace1" presStyleIdx="5" presStyleCnt="6"/>
      <dgm:spPr>
        <a:solidFill>
          <a:srgbClr val="ED8428"/>
        </a:solidFill>
      </dgm:spPr>
    </dgm:pt>
  </dgm:ptLst>
  <dgm:cxnLst>
    <dgm:cxn modelId="{A14C1A09-C5B1-4AC9-B8B0-7621A5628B2E}" type="presOf" srcId="{5178873C-56D7-4FA4-88D1-EEF50330D165}" destId="{1301615A-CF96-44E7-B4B9-F00B15C6E496}" srcOrd="0" destOrd="0" presId="urn:microsoft.com/office/officeart/2008/layout/PictureStrips"/>
    <dgm:cxn modelId="{20BC230A-E6B6-49F1-AD7E-9D70391C20E0}" type="presOf" srcId="{F84DCFB4-A611-4DFB-8CC3-5D03517BDC75}" destId="{6A508204-D201-40C5-845D-0286914BAE0F}" srcOrd="0" destOrd="0" presId="urn:microsoft.com/office/officeart/2008/layout/PictureStrips"/>
    <dgm:cxn modelId="{C854D10D-CE27-4F6C-AABD-192D113700DF}" type="presOf" srcId="{9452D3B2-FE75-4799-84BA-7CBD99D6903F}" destId="{1FE91554-FF0A-4F53-8AA3-26CBE75E82E5}" srcOrd="0" destOrd="1" presId="urn:microsoft.com/office/officeart/2008/layout/PictureStrips"/>
    <dgm:cxn modelId="{8D1F7E1D-35B3-48FD-9BEE-C34F1EDE272D}" type="presOf" srcId="{64A23201-F5AE-4DEF-ABBB-5B2F83F400DB}" destId="{6A508204-D201-40C5-845D-0286914BAE0F}" srcOrd="0" destOrd="1" presId="urn:microsoft.com/office/officeart/2008/layout/PictureStrips"/>
    <dgm:cxn modelId="{E7454925-9CA1-4E9B-8AE2-C259DF8374C4}" type="presOf" srcId="{12F19563-596D-4262-A187-1301C59E1131}" destId="{EA21020F-751B-440C-9DF2-7F0E92005971}" srcOrd="0" destOrd="0" presId="urn:microsoft.com/office/officeart/2008/layout/PictureStrips"/>
    <dgm:cxn modelId="{78B0F92C-C862-4268-BB84-CE352968A067}" srcId="{5178873C-56D7-4FA4-88D1-EEF50330D165}" destId="{B9DCB34A-6048-452E-879E-C2DC994A5145}" srcOrd="0" destOrd="0" parTransId="{8392963B-2700-4F11-9433-8572DC630364}" sibTransId="{E06B5BA3-7A28-468B-AC6B-E1BC0F5B6D03}"/>
    <dgm:cxn modelId="{9D7FFF31-8B80-49AB-8D13-7472C6EBBC91}" type="presOf" srcId="{E720EE6B-CE30-43DA-9638-4D754C1352FC}" destId="{1FE91554-FF0A-4F53-8AA3-26CBE75E82E5}" srcOrd="0" destOrd="0" presId="urn:microsoft.com/office/officeart/2008/layout/PictureStrips"/>
    <dgm:cxn modelId="{C0FCE235-68C4-4EFF-B399-9F60F45A554C}" srcId="{12F19563-596D-4262-A187-1301C59E1131}" destId="{63C95E13-7C88-40E7-8843-50DD0513B85F}" srcOrd="0" destOrd="0" parTransId="{65037312-BC89-4D91-B744-CDBB17EB7559}" sibTransId="{8F28D91A-D3A1-4EC5-BD1E-20647BEA81F1}"/>
    <dgm:cxn modelId="{1EE5C25D-29C8-4CD3-A55D-5BFD427F2263}" srcId="{139439A3-6F5D-4DCE-9EA0-4E6958730B51}" destId="{1FA3E670-AE54-4BB4-8A55-D855844C1085}" srcOrd="5" destOrd="0" parTransId="{EF085BE1-121B-4162-A9FF-219FAE94AA5B}" sibTransId="{D11CB6FE-9A85-4043-92F5-7E9442EE1C71}"/>
    <dgm:cxn modelId="{423E914C-9346-4D7E-B9EA-E67F81C8A1CC}" srcId="{139439A3-6F5D-4DCE-9EA0-4E6958730B51}" destId="{5178873C-56D7-4FA4-88D1-EEF50330D165}" srcOrd="1" destOrd="0" parTransId="{20F8EB95-ABDF-4EDC-AEB2-650AB3723069}" sibTransId="{DA09168C-32A8-4F5B-AAEB-CAFC52B10975}"/>
    <dgm:cxn modelId="{652B0052-B6D6-48AF-AB1E-3DF9F1A4E995}" srcId="{F84DCFB4-A611-4DFB-8CC3-5D03517BDC75}" destId="{64A23201-F5AE-4DEF-ABBB-5B2F83F400DB}" srcOrd="0" destOrd="0" parTransId="{42AFF8AF-AE34-45A4-A3FC-02D6BFDD3A31}" sibTransId="{8C21A85B-46CE-4235-8241-6289EEA643FE}"/>
    <dgm:cxn modelId="{2EAF8254-BCD2-475D-AC53-D2074476903E}" type="presOf" srcId="{63C95E13-7C88-40E7-8843-50DD0513B85F}" destId="{EA21020F-751B-440C-9DF2-7F0E92005971}" srcOrd="0" destOrd="1" presId="urn:microsoft.com/office/officeart/2008/layout/PictureStrips"/>
    <dgm:cxn modelId="{D7086B57-C3C3-4CEE-8153-75B22A251A8F}" srcId="{139439A3-6F5D-4DCE-9EA0-4E6958730B51}" destId="{50A19C2C-887C-485E-A108-DD0C432C155D}" srcOrd="3" destOrd="0" parTransId="{0F31EA4F-EDC0-4FD7-85BA-434839F06348}" sibTransId="{BC3FF724-5C95-4ECE-A967-09BE8C979CCC}"/>
    <dgm:cxn modelId="{550E8257-2745-4C0C-8523-AAF9423E499E}" type="presOf" srcId="{B9DCB34A-6048-452E-879E-C2DC994A5145}" destId="{1301615A-CF96-44E7-B4B9-F00B15C6E496}" srcOrd="0" destOrd="1" presId="urn:microsoft.com/office/officeart/2008/layout/PictureStrips"/>
    <dgm:cxn modelId="{76FA2E80-3969-41EC-A43C-F8EEA539C6B4}" srcId="{139439A3-6F5D-4DCE-9EA0-4E6958730B51}" destId="{12F19563-596D-4262-A187-1301C59E1131}" srcOrd="2" destOrd="0" parTransId="{72424B85-DE9E-4CF9-9C07-92D4C7706030}" sibTransId="{2FB245C7-4E39-433A-A756-16541ABBB52F}"/>
    <dgm:cxn modelId="{13BE7983-6AF2-4121-8FEF-C2B11D2B6770}" type="presOf" srcId="{1FA3E670-AE54-4BB4-8A55-D855844C1085}" destId="{74414680-D71C-4C88-91AB-1449B0D0DBDE}" srcOrd="0" destOrd="0" presId="urn:microsoft.com/office/officeart/2008/layout/PictureStrips"/>
    <dgm:cxn modelId="{5ED29984-F2D6-4185-8288-CA51E761D524}" type="presOf" srcId="{139439A3-6F5D-4DCE-9EA0-4E6958730B51}" destId="{29D7C51C-7934-4FE7-ABCF-EF04CDCD1420}" srcOrd="0" destOrd="0" presId="urn:microsoft.com/office/officeart/2008/layout/PictureStrips"/>
    <dgm:cxn modelId="{661E3BC7-8850-4CD0-82C2-73027BF170AE}" srcId="{E720EE6B-CE30-43DA-9638-4D754C1352FC}" destId="{9452D3B2-FE75-4799-84BA-7CBD99D6903F}" srcOrd="0" destOrd="0" parTransId="{F1ECC826-230B-4B2F-B05C-F01C62C7937C}" sibTransId="{CD18F5DA-108B-47E3-893A-6ABE07298ABD}"/>
    <dgm:cxn modelId="{0DCF57D5-ABBA-4FD7-8CA2-80694406B6CF}" srcId="{139439A3-6F5D-4DCE-9EA0-4E6958730B51}" destId="{E720EE6B-CE30-43DA-9638-4D754C1352FC}" srcOrd="0" destOrd="0" parTransId="{F7E7FB78-07DB-4B40-8CAE-EF898DBB610E}" sibTransId="{439B6E9C-AAF5-4552-B437-62E51EAFC263}"/>
    <dgm:cxn modelId="{491FFED9-FDE1-4A9B-808C-34BA0EA5A672}" type="presOf" srcId="{98E0F47C-0BD7-44F6-B29B-103374BBB186}" destId="{74414680-D71C-4C88-91AB-1449B0D0DBDE}" srcOrd="0" destOrd="1" presId="urn:microsoft.com/office/officeart/2008/layout/PictureStrips"/>
    <dgm:cxn modelId="{DD4646E1-45F1-4598-8CF9-52D9D9CDE4D5}" type="presOf" srcId="{50A19C2C-887C-485E-A108-DD0C432C155D}" destId="{A79F3255-CF6A-44B5-A6C4-778EE5B2A8FA}" srcOrd="0" destOrd="0" presId="urn:microsoft.com/office/officeart/2008/layout/PictureStrips"/>
    <dgm:cxn modelId="{7071DCED-2891-4E16-8CBE-7F49F37E35B3}" srcId="{1FA3E670-AE54-4BB4-8A55-D855844C1085}" destId="{98E0F47C-0BD7-44F6-B29B-103374BBB186}" srcOrd="0" destOrd="0" parTransId="{15B57A57-46A3-446A-B48C-614F7B89B790}" sibTransId="{269696BD-B9B3-40FD-9AB1-29A1A3B43982}"/>
    <dgm:cxn modelId="{FA7C9CF0-A8AE-45FD-A970-FE6686314C9A}" srcId="{139439A3-6F5D-4DCE-9EA0-4E6958730B51}" destId="{F84DCFB4-A611-4DFB-8CC3-5D03517BDC75}" srcOrd="4" destOrd="0" parTransId="{30D6C683-5C60-40B8-B26A-0F5D95C95A95}" sibTransId="{31B1D7F4-8959-435F-ADEF-096FD899545D}"/>
    <dgm:cxn modelId="{D143DAF2-F74E-4DA0-9457-F0F92585978A}" type="presOf" srcId="{DCCF0CFF-4822-4E3C-AFC0-BEE481D4CF79}" destId="{A79F3255-CF6A-44B5-A6C4-778EE5B2A8FA}" srcOrd="0" destOrd="1" presId="urn:microsoft.com/office/officeart/2008/layout/PictureStrips"/>
    <dgm:cxn modelId="{F5A0AAFE-9DEF-413C-B7F4-DA143822585D}" srcId="{50A19C2C-887C-485E-A108-DD0C432C155D}" destId="{DCCF0CFF-4822-4E3C-AFC0-BEE481D4CF79}" srcOrd="0" destOrd="0" parTransId="{1E56D00C-4BC4-415A-AE77-60C84C3A8882}" sibTransId="{D523845B-ED7A-408B-8503-1CC6A0746AA3}"/>
    <dgm:cxn modelId="{7770D5EF-3E39-446D-AC7E-892B3949DAE6}" type="presParOf" srcId="{29D7C51C-7934-4FE7-ABCF-EF04CDCD1420}" destId="{B80F326A-B4C1-45A8-BD48-D60259E08C82}" srcOrd="0" destOrd="0" presId="urn:microsoft.com/office/officeart/2008/layout/PictureStrips"/>
    <dgm:cxn modelId="{7BEA0146-7D32-4A8D-9566-B819D4414F47}" type="presParOf" srcId="{B80F326A-B4C1-45A8-BD48-D60259E08C82}" destId="{1FE91554-FF0A-4F53-8AA3-26CBE75E82E5}" srcOrd="0" destOrd="0" presId="urn:microsoft.com/office/officeart/2008/layout/PictureStrips"/>
    <dgm:cxn modelId="{8E464201-09F7-4FC8-AD02-82F4FBF79895}" type="presParOf" srcId="{B80F326A-B4C1-45A8-BD48-D60259E08C82}" destId="{55D6EB21-1129-4B36-81A9-AD86165085D2}" srcOrd="1" destOrd="0" presId="urn:microsoft.com/office/officeart/2008/layout/PictureStrips"/>
    <dgm:cxn modelId="{C71C396B-CBB6-422F-9B24-17A26B590D95}" type="presParOf" srcId="{29D7C51C-7934-4FE7-ABCF-EF04CDCD1420}" destId="{7D174127-B8BE-4A46-A8CE-091818FBF16E}" srcOrd="1" destOrd="0" presId="urn:microsoft.com/office/officeart/2008/layout/PictureStrips"/>
    <dgm:cxn modelId="{A6351098-5722-4D39-AF32-A5CC283D3C1E}" type="presParOf" srcId="{29D7C51C-7934-4FE7-ABCF-EF04CDCD1420}" destId="{70E60110-5A50-461E-8A2B-A4347D68FEDD}" srcOrd="2" destOrd="0" presId="urn:microsoft.com/office/officeart/2008/layout/PictureStrips"/>
    <dgm:cxn modelId="{AF220437-33A5-4F50-9A23-EA1372D2773A}" type="presParOf" srcId="{70E60110-5A50-461E-8A2B-A4347D68FEDD}" destId="{1301615A-CF96-44E7-B4B9-F00B15C6E496}" srcOrd="0" destOrd="0" presId="urn:microsoft.com/office/officeart/2008/layout/PictureStrips"/>
    <dgm:cxn modelId="{FD4D9A85-BF4F-4A0A-869E-3E990DEAB00D}" type="presParOf" srcId="{70E60110-5A50-461E-8A2B-A4347D68FEDD}" destId="{8577A454-5768-48B0-9315-6A4ADFA843A9}" srcOrd="1" destOrd="0" presId="urn:microsoft.com/office/officeart/2008/layout/PictureStrips"/>
    <dgm:cxn modelId="{F38AD093-93E3-4E8C-900D-83B123DEE858}" type="presParOf" srcId="{29D7C51C-7934-4FE7-ABCF-EF04CDCD1420}" destId="{E1BF4458-D350-4515-BA29-0BA5A1063E0E}" srcOrd="3" destOrd="0" presId="urn:microsoft.com/office/officeart/2008/layout/PictureStrips"/>
    <dgm:cxn modelId="{40F3EC4A-2C33-402E-B451-B682E925D236}" type="presParOf" srcId="{29D7C51C-7934-4FE7-ABCF-EF04CDCD1420}" destId="{DA745CD3-1B82-4D25-B89E-2401AC071A81}" srcOrd="4" destOrd="0" presId="urn:microsoft.com/office/officeart/2008/layout/PictureStrips"/>
    <dgm:cxn modelId="{02D52D76-5D8E-4992-A594-372BC7232F9C}" type="presParOf" srcId="{DA745CD3-1B82-4D25-B89E-2401AC071A81}" destId="{EA21020F-751B-440C-9DF2-7F0E92005971}" srcOrd="0" destOrd="0" presId="urn:microsoft.com/office/officeart/2008/layout/PictureStrips"/>
    <dgm:cxn modelId="{D2D928AE-084D-4CD0-916B-E192A91CAE30}" type="presParOf" srcId="{DA745CD3-1B82-4D25-B89E-2401AC071A81}" destId="{249952D7-3F7F-41A9-99E2-D725EF4286F8}" srcOrd="1" destOrd="0" presId="urn:microsoft.com/office/officeart/2008/layout/PictureStrips"/>
    <dgm:cxn modelId="{438AD143-A0E0-4B90-B6AD-37E1CC4B0D2B}" type="presParOf" srcId="{29D7C51C-7934-4FE7-ABCF-EF04CDCD1420}" destId="{702BF307-E14B-4C05-BE87-96F55F871206}" srcOrd="5" destOrd="0" presId="urn:microsoft.com/office/officeart/2008/layout/PictureStrips"/>
    <dgm:cxn modelId="{C82A86EA-907F-4059-B90E-7ED25FF066DB}" type="presParOf" srcId="{29D7C51C-7934-4FE7-ABCF-EF04CDCD1420}" destId="{8CA7BD90-C37F-4C7A-8693-991F85DC3CFA}" srcOrd="6" destOrd="0" presId="urn:microsoft.com/office/officeart/2008/layout/PictureStrips"/>
    <dgm:cxn modelId="{28A145B8-3C52-426E-97FE-72E37F13EABF}" type="presParOf" srcId="{8CA7BD90-C37F-4C7A-8693-991F85DC3CFA}" destId="{A79F3255-CF6A-44B5-A6C4-778EE5B2A8FA}" srcOrd="0" destOrd="0" presId="urn:microsoft.com/office/officeart/2008/layout/PictureStrips"/>
    <dgm:cxn modelId="{25D407D9-19C0-482C-B276-A1F3A7946ECF}" type="presParOf" srcId="{8CA7BD90-C37F-4C7A-8693-991F85DC3CFA}" destId="{9863BA8D-6BC5-4860-B2F0-1EB7574E972F}" srcOrd="1" destOrd="0" presId="urn:microsoft.com/office/officeart/2008/layout/PictureStrips"/>
    <dgm:cxn modelId="{BE1D87E0-3433-42C3-86BD-50CA211E268E}" type="presParOf" srcId="{29D7C51C-7934-4FE7-ABCF-EF04CDCD1420}" destId="{52C61354-E9F5-4EDA-AAB3-840DCBA9371A}" srcOrd="7" destOrd="0" presId="urn:microsoft.com/office/officeart/2008/layout/PictureStrips"/>
    <dgm:cxn modelId="{AF279BF9-1AA9-4E58-B38F-FA1139A69440}" type="presParOf" srcId="{29D7C51C-7934-4FE7-ABCF-EF04CDCD1420}" destId="{EAA31CEA-D169-48E5-B783-1A89162D8C22}" srcOrd="8" destOrd="0" presId="urn:microsoft.com/office/officeart/2008/layout/PictureStrips"/>
    <dgm:cxn modelId="{6F12E9B1-3AE6-4BB4-99A5-56D18A2DEC84}" type="presParOf" srcId="{EAA31CEA-D169-48E5-B783-1A89162D8C22}" destId="{6A508204-D201-40C5-845D-0286914BAE0F}" srcOrd="0" destOrd="0" presId="urn:microsoft.com/office/officeart/2008/layout/PictureStrips"/>
    <dgm:cxn modelId="{2EDF239F-5D51-49D3-AB1A-9FF72F3B5E14}" type="presParOf" srcId="{EAA31CEA-D169-48E5-B783-1A89162D8C22}" destId="{46173C08-1A3F-407A-A350-34FA4B3EE17D}" srcOrd="1" destOrd="0" presId="urn:microsoft.com/office/officeart/2008/layout/PictureStrips"/>
    <dgm:cxn modelId="{054F4E76-775D-4819-96C2-87CD91D8DB41}" type="presParOf" srcId="{29D7C51C-7934-4FE7-ABCF-EF04CDCD1420}" destId="{BDE825CD-3A3E-41DD-99F0-C05308D4F585}" srcOrd="9" destOrd="0" presId="urn:microsoft.com/office/officeart/2008/layout/PictureStrips"/>
    <dgm:cxn modelId="{37572FB4-4FC5-4767-9B77-4D138A22F5DC}" type="presParOf" srcId="{29D7C51C-7934-4FE7-ABCF-EF04CDCD1420}" destId="{6210A6E4-7395-48E4-8BFA-531BE0FBD2C1}" srcOrd="10" destOrd="0" presId="urn:microsoft.com/office/officeart/2008/layout/PictureStrips"/>
    <dgm:cxn modelId="{29FA698B-557C-46AD-916F-D83717DCE6B9}" type="presParOf" srcId="{6210A6E4-7395-48E4-8BFA-531BE0FBD2C1}" destId="{74414680-D71C-4C88-91AB-1449B0D0DBDE}" srcOrd="0" destOrd="0" presId="urn:microsoft.com/office/officeart/2008/layout/PictureStrips"/>
    <dgm:cxn modelId="{992A716D-4002-429C-B80B-2AFF2C505AF8}" type="presParOf" srcId="{6210A6E4-7395-48E4-8BFA-531BE0FBD2C1}" destId="{F81D5091-F6E6-4060-AD82-0AA6947E8BA4}" srcOrd="1" destOrd="0" presId="urn:microsoft.com/office/officeart/2008/layout/PictureStrip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A4CF80-68AA-424B-8F8A-88D2F4D4C080}"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AT" sz="1600" dirty="0"/>
            <a:t>Anbindung sämtlicher Datenquellen mit über </a:t>
          </a:r>
          <a:br>
            <a:rPr lang="de-AT" sz="1600" dirty="0"/>
          </a:br>
          <a:r>
            <a:rPr lang="de-AT" sz="1600" dirty="0"/>
            <a:t>900 Konnektoren und Komponenten</a:t>
          </a:r>
          <a:endParaRPr lang="de-DE" sz="16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0823D834-C178-40D6-9319-0E134C9C4ABF}">
      <dgm:prSet custT="1">
        <dgm:style>
          <a:lnRef idx="2">
            <a:schemeClr val="accent1"/>
          </a:lnRef>
          <a:fillRef idx="1">
            <a:schemeClr val="lt1"/>
          </a:fillRef>
          <a:effectRef idx="0">
            <a:schemeClr val="accent1"/>
          </a:effectRef>
          <a:fontRef idx="minor">
            <a:schemeClr val="dk1"/>
          </a:fontRef>
        </dgm:style>
      </dgm:prSet>
      <dgm:spPr/>
      <dgm:t>
        <a:bodyPr/>
        <a:lstStyle/>
        <a:p>
          <a:pPr>
            <a:buFont typeface="Symbol" panose="05050102010706020507" pitchFamily="18" charset="2"/>
            <a:buChar char=""/>
          </a:pPr>
          <a:r>
            <a:rPr lang="de-AT" sz="1600" b="1" dirty="0"/>
            <a:t>Datenverwaltung in sämtlichen Umgebungen (Multi-Cloud und lokal)</a:t>
          </a:r>
        </a:p>
      </dgm:t>
    </dgm:pt>
    <dgm:pt modelId="{C18F827D-E013-4379-A152-EC7A4407F2D9}" type="parTrans" cxnId="{03B02242-1892-4444-A52C-7D936CC26C61}">
      <dgm:prSet/>
      <dgm:spPr/>
      <dgm:t>
        <a:bodyPr/>
        <a:lstStyle/>
        <a:p>
          <a:endParaRPr lang="de-AT"/>
        </a:p>
      </dgm:t>
    </dgm:pt>
    <dgm:pt modelId="{E42B23F0-A80E-45C1-9028-322468FAF43B}" type="sibTrans" cxnId="{03B02242-1892-4444-A52C-7D936CC26C61}">
      <dgm:prSet/>
      <dgm:spPr/>
      <dgm:t>
        <a:bodyPr/>
        <a:lstStyle/>
        <a:p>
          <a:endParaRPr lang="de-AT"/>
        </a:p>
      </dgm:t>
    </dgm:pt>
    <dgm:pt modelId="{CFF98334-4ABC-4FB0-AF1F-BF836398AA90}">
      <dgm:prSet custT="1">
        <dgm:style>
          <a:lnRef idx="2">
            <a:schemeClr val="accent1"/>
          </a:lnRef>
          <a:fillRef idx="1">
            <a:schemeClr val="lt1"/>
          </a:fillRef>
          <a:effectRef idx="0">
            <a:schemeClr val="accent1"/>
          </a:effectRef>
          <a:fontRef idx="minor">
            <a:schemeClr val="dk1"/>
          </a:fontRef>
        </dgm:style>
      </dgm:prSet>
      <dgm:spPr/>
      <dgm:t>
        <a:bodyPr/>
        <a:lstStyle/>
        <a:p>
          <a:pPr>
            <a:buFont typeface="Symbol" panose="05050102010706020507" pitchFamily="18" charset="2"/>
            <a:buChar char=""/>
          </a:pPr>
          <a:r>
            <a:rPr lang="de-AT" sz="1600" b="1" dirty="0"/>
            <a:t>Unterstützung von Batch-, Echtzeit- und Big Data-Anwendungsfällen</a:t>
          </a:r>
        </a:p>
      </dgm:t>
    </dgm:pt>
    <dgm:pt modelId="{C763BE89-171A-49B9-97AD-40950CE7C329}" type="parTrans" cxnId="{E38D0DE7-B1C5-4B3B-ACA9-D18CBA01C1C0}">
      <dgm:prSet/>
      <dgm:spPr/>
      <dgm:t>
        <a:bodyPr/>
        <a:lstStyle/>
        <a:p>
          <a:endParaRPr lang="de-AT"/>
        </a:p>
      </dgm:t>
    </dgm:pt>
    <dgm:pt modelId="{233F9EEF-6FB1-4BCF-8022-A030D5BC7FB6}" type="sibTrans" cxnId="{E38D0DE7-B1C5-4B3B-ACA9-D18CBA01C1C0}">
      <dgm:prSet/>
      <dgm:spPr/>
      <dgm:t>
        <a:bodyPr/>
        <a:lstStyle/>
        <a:p>
          <a:endParaRPr lang="de-AT"/>
        </a:p>
      </dgm:t>
    </dgm:pt>
    <dgm:pt modelId="{85ABA327-0CD9-4DCB-B70B-91190310277A}">
      <dgm:prSet custT="1">
        <dgm:style>
          <a:lnRef idx="2">
            <a:schemeClr val="accent1"/>
          </a:lnRef>
          <a:fillRef idx="1">
            <a:schemeClr val="lt1"/>
          </a:fillRef>
          <a:effectRef idx="0">
            <a:schemeClr val="accent1"/>
          </a:effectRef>
          <a:fontRef idx="minor">
            <a:schemeClr val="dk1"/>
          </a:fontRef>
        </dgm:style>
      </dgm:prSet>
      <dgm:spPr/>
      <dgm:t>
        <a:bodyPr/>
        <a:lstStyle/>
        <a:p>
          <a:pPr>
            <a:buFont typeface="Symbol" panose="05050102010706020507" pitchFamily="18" charset="2"/>
            <a:buChar char=""/>
          </a:pPr>
          <a:r>
            <a:rPr lang="de-AT" sz="1600" b="1" dirty="0"/>
            <a:t>Integrierte Funktionen für maschinelles Lernen, Datenqualität und Data </a:t>
          </a:r>
          <a:r>
            <a:rPr lang="de-AT" sz="1600" b="1" dirty="0" err="1"/>
            <a:t>Governance</a:t>
          </a:r>
          <a:endParaRPr lang="de-AT" sz="1600" b="1" dirty="0"/>
        </a:p>
      </dgm:t>
    </dgm:pt>
    <dgm:pt modelId="{383050FF-1C60-434D-A662-8272FA636F8C}" type="parTrans" cxnId="{9840454F-AFC7-4C0A-AA5E-A18EBF9C91D1}">
      <dgm:prSet/>
      <dgm:spPr/>
      <dgm:t>
        <a:bodyPr/>
        <a:lstStyle/>
        <a:p>
          <a:endParaRPr lang="de-AT"/>
        </a:p>
      </dgm:t>
    </dgm:pt>
    <dgm:pt modelId="{94B0A493-E939-48BB-9A75-018C9EA4C024}" type="sibTrans" cxnId="{9840454F-AFC7-4C0A-AA5E-A18EBF9C91D1}">
      <dgm:prSet/>
      <dgm:spPr/>
      <dgm:t>
        <a:bodyPr/>
        <a:lstStyle/>
        <a:p>
          <a:endParaRPr lang="de-AT"/>
        </a:p>
      </dgm:t>
    </dgm:pt>
    <dgm:pt modelId="{72CDCBBB-27A8-49FD-BF8C-6DD66FDDE159}">
      <dgm:prSet custT="1">
        <dgm:style>
          <a:lnRef idx="2">
            <a:schemeClr val="accent1"/>
          </a:lnRef>
          <a:fillRef idx="1">
            <a:schemeClr val="lt1"/>
          </a:fillRef>
          <a:effectRef idx="0">
            <a:schemeClr val="accent1"/>
          </a:effectRef>
          <a:fontRef idx="minor">
            <a:schemeClr val="dk1"/>
          </a:fontRef>
        </dgm:style>
      </dgm:prSet>
      <dgm:spPr/>
      <dgm:t>
        <a:bodyPr/>
        <a:lstStyle/>
        <a:p>
          <a:pPr>
            <a:buFont typeface="Symbol" panose="05050102010706020507" pitchFamily="18" charset="2"/>
            <a:buChar char=""/>
          </a:pPr>
          <a:r>
            <a:rPr lang="de-AT" sz="1600" b="1" dirty="0"/>
            <a:t>Support für den gesamten API-Entwicklungs-</a:t>
          </a:r>
          <a:br>
            <a:rPr lang="de-AT" sz="1600" b="1" dirty="0"/>
          </a:br>
          <a:r>
            <a:rPr lang="de-AT" sz="1600" b="1" dirty="0" err="1"/>
            <a:t>lebenszyklus</a:t>
          </a:r>
          <a:endParaRPr lang="de-AT" sz="1600" b="1" dirty="0"/>
        </a:p>
      </dgm:t>
    </dgm:pt>
    <dgm:pt modelId="{145A8487-15A3-4BE6-8C13-0439B32746AD}" type="parTrans" cxnId="{4AD8C9D7-CC2D-4458-A8B8-8757D166596B}">
      <dgm:prSet/>
      <dgm:spPr/>
      <dgm:t>
        <a:bodyPr/>
        <a:lstStyle/>
        <a:p>
          <a:endParaRPr lang="de-AT"/>
        </a:p>
      </dgm:t>
    </dgm:pt>
    <dgm:pt modelId="{57B6E402-3B34-473A-AA51-EB5F902C8571}" type="sibTrans" cxnId="{4AD8C9D7-CC2D-4458-A8B8-8757D166596B}">
      <dgm:prSet/>
      <dgm:spPr/>
      <dgm:t>
        <a:bodyPr/>
        <a:lstStyle/>
        <a:p>
          <a:endParaRPr lang="de-AT"/>
        </a:p>
      </dgm:t>
    </dgm:pt>
    <dgm:pt modelId="{DE206BC6-B52A-495F-A0F1-41AEB030E820}">
      <dgm:prSet custT="1">
        <dgm:style>
          <a:lnRef idx="2">
            <a:schemeClr val="accent1"/>
          </a:lnRef>
          <a:fillRef idx="1">
            <a:schemeClr val="lt1"/>
          </a:fillRef>
          <a:effectRef idx="0">
            <a:schemeClr val="accent1"/>
          </a:effectRef>
          <a:fontRef idx="minor">
            <a:schemeClr val="dk1"/>
          </a:fontRef>
        </dgm:style>
      </dgm:prSet>
      <dgm:spPr/>
      <dgm:t>
        <a:bodyPr/>
        <a:lstStyle/>
        <a:p>
          <a:pPr>
            <a:buFont typeface="Symbol" panose="05050102010706020507" pitchFamily="18" charset="2"/>
            <a:buChar char=""/>
          </a:pPr>
          <a:r>
            <a:rPr lang="de-AT" sz="1600" b="1" dirty="0"/>
            <a:t>Planbares, nutzungsbasiertes Preismodell ohne Datensteuer und ohne Überraschungen</a:t>
          </a:r>
        </a:p>
      </dgm:t>
    </dgm:pt>
    <dgm:pt modelId="{BA1E7711-D00E-4927-AC2A-5C49AE4954F0}" type="parTrans" cxnId="{A8662DCD-A85F-4FB2-BB0D-570FD6DEA67A}">
      <dgm:prSet/>
      <dgm:spPr/>
      <dgm:t>
        <a:bodyPr/>
        <a:lstStyle/>
        <a:p>
          <a:endParaRPr lang="de-AT"/>
        </a:p>
      </dgm:t>
    </dgm:pt>
    <dgm:pt modelId="{C7AF4161-2764-41D6-9B26-F527FB9273D8}" type="sibTrans" cxnId="{A8662DCD-A85F-4FB2-BB0D-570FD6DEA67A}">
      <dgm:prSet/>
      <dgm:spPr/>
      <dgm:t>
        <a:bodyPr/>
        <a:lstStyle/>
        <a:p>
          <a:endParaRPr lang="de-AT"/>
        </a:p>
      </dgm:t>
    </dgm:pt>
    <dgm:pt modelId="{6CFAA5B1-2927-4446-BE85-BEB886F0C034}">
      <dgm:prSet custT="1">
        <dgm:style>
          <a:lnRef idx="2">
            <a:schemeClr val="accent1"/>
          </a:lnRef>
          <a:fillRef idx="1">
            <a:schemeClr val="lt1"/>
          </a:fillRef>
          <a:effectRef idx="0">
            <a:schemeClr val="accent1"/>
          </a:effectRef>
          <a:fontRef idx="minor">
            <a:schemeClr val="dk1"/>
          </a:fontRef>
        </dgm:style>
      </dgm:prSet>
      <dgm:spPr/>
      <dgm:t>
        <a:bodyPr/>
        <a:lstStyle/>
        <a:p>
          <a:pPr>
            <a:buFont typeface="Symbol" panose="05050102010706020507" pitchFamily="18" charset="2"/>
            <a:buChar char=""/>
          </a:pPr>
          <a:r>
            <a:rPr lang="de-AT" sz="1600" b="1" dirty="0"/>
            <a:t>Erfahren Sie, wie Sie in einer kollaborativen Multi-Cloud-Daten-</a:t>
          </a:r>
          <a:r>
            <a:rPr lang="de-AT" sz="1600" b="1" dirty="0" err="1"/>
            <a:t>integrationsumgebung</a:t>
          </a:r>
          <a:r>
            <a:rPr lang="de-AT" sz="1600" b="1" dirty="0"/>
            <a:t> Risiken reduzieren. </a:t>
          </a:r>
        </a:p>
      </dgm:t>
    </dgm:pt>
    <dgm:pt modelId="{9EC759A9-32AF-4952-9F33-7CAA82887D97}" type="parTrans" cxnId="{F17597D5-9FAF-4592-B218-7B0B8577E3F1}">
      <dgm:prSet/>
      <dgm:spPr/>
      <dgm:t>
        <a:bodyPr/>
        <a:lstStyle/>
        <a:p>
          <a:endParaRPr lang="de-AT"/>
        </a:p>
      </dgm:t>
    </dgm:pt>
    <dgm:pt modelId="{88EF701E-62AB-4219-9AFD-0A0C408C0B3C}" type="sibTrans" cxnId="{F17597D5-9FAF-4592-B218-7B0B8577E3F1}">
      <dgm:prSet/>
      <dgm:spPr/>
      <dgm:t>
        <a:bodyPr/>
        <a:lstStyle/>
        <a:p>
          <a:endParaRPr lang="de-AT"/>
        </a:p>
      </dgm:t>
    </dgm:pt>
    <dgm:pt modelId="{59B88C15-B11E-4909-ADA7-11474E82FDC6}" type="pres">
      <dgm:prSet presAssocID="{23A4CF80-68AA-424B-8F8A-88D2F4D4C080}" presName="diagram" presStyleCnt="0">
        <dgm:presLayoutVars>
          <dgm:dir/>
          <dgm:resizeHandles val="exact"/>
        </dgm:presLayoutVars>
      </dgm:prSet>
      <dgm:spPr/>
    </dgm:pt>
    <dgm:pt modelId="{17AC8304-FDDC-471B-86FE-A9DF325D583C}" type="pres">
      <dgm:prSet presAssocID="{1579B090-B57A-4234-8F40-245EAA5E4AC9}" presName="node" presStyleLbl="node1" presStyleIdx="0" presStyleCnt="7">
        <dgm:presLayoutVars>
          <dgm:bulletEnabled val="1"/>
        </dgm:presLayoutVars>
      </dgm:prSet>
      <dgm:spPr/>
    </dgm:pt>
    <dgm:pt modelId="{F8ECA43E-AF39-4F26-8BDF-86757B5DAB4E}" type="pres">
      <dgm:prSet presAssocID="{704471F8-5E0D-45EC-8F7C-33AD28A4D654}" presName="sibTrans" presStyleCnt="0"/>
      <dgm:spPr/>
    </dgm:pt>
    <dgm:pt modelId="{028B3589-9D3D-4822-AB1F-A64E77AC6F5E}" type="pres">
      <dgm:prSet presAssocID="{0823D834-C178-40D6-9319-0E134C9C4ABF}" presName="node" presStyleLbl="node1" presStyleIdx="1" presStyleCnt="7">
        <dgm:presLayoutVars>
          <dgm:bulletEnabled val="1"/>
        </dgm:presLayoutVars>
      </dgm:prSet>
      <dgm:spPr/>
    </dgm:pt>
    <dgm:pt modelId="{87D416BF-3C73-45B4-B4B1-4CE1D729E92C}" type="pres">
      <dgm:prSet presAssocID="{E42B23F0-A80E-45C1-9028-322468FAF43B}" presName="sibTrans" presStyleCnt="0"/>
      <dgm:spPr/>
    </dgm:pt>
    <dgm:pt modelId="{D8BAC758-C171-4100-94C1-E2ACF8C1EC28}" type="pres">
      <dgm:prSet presAssocID="{CFF98334-4ABC-4FB0-AF1F-BF836398AA90}" presName="node" presStyleLbl="node1" presStyleIdx="2" presStyleCnt="7">
        <dgm:presLayoutVars>
          <dgm:bulletEnabled val="1"/>
        </dgm:presLayoutVars>
      </dgm:prSet>
      <dgm:spPr/>
    </dgm:pt>
    <dgm:pt modelId="{B821FE1C-98FE-47DA-A108-39A744A85963}" type="pres">
      <dgm:prSet presAssocID="{233F9EEF-6FB1-4BCF-8022-A030D5BC7FB6}" presName="sibTrans" presStyleCnt="0"/>
      <dgm:spPr/>
    </dgm:pt>
    <dgm:pt modelId="{5D6A0323-697F-4EE1-8ADB-4D1D1F58EB16}" type="pres">
      <dgm:prSet presAssocID="{85ABA327-0CD9-4DCB-B70B-91190310277A}" presName="node" presStyleLbl="node1" presStyleIdx="3" presStyleCnt="7">
        <dgm:presLayoutVars>
          <dgm:bulletEnabled val="1"/>
        </dgm:presLayoutVars>
      </dgm:prSet>
      <dgm:spPr/>
    </dgm:pt>
    <dgm:pt modelId="{B032D432-7929-4894-9C61-2C78D5BF29ED}" type="pres">
      <dgm:prSet presAssocID="{94B0A493-E939-48BB-9A75-018C9EA4C024}" presName="sibTrans" presStyleCnt="0"/>
      <dgm:spPr/>
    </dgm:pt>
    <dgm:pt modelId="{B6943A7D-C36E-4C8B-BA45-A155F2F45717}" type="pres">
      <dgm:prSet presAssocID="{72CDCBBB-27A8-49FD-BF8C-6DD66FDDE159}" presName="node" presStyleLbl="node1" presStyleIdx="4" presStyleCnt="7">
        <dgm:presLayoutVars>
          <dgm:bulletEnabled val="1"/>
        </dgm:presLayoutVars>
      </dgm:prSet>
      <dgm:spPr/>
    </dgm:pt>
    <dgm:pt modelId="{ECECF253-8BB5-49ED-80DB-C9A750CF4E39}" type="pres">
      <dgm:prSet presAssocID="{57B6E402-3B34-473A-AA51-EB5F902C8571}" presName="sibTrans" presStyleCnt="0"/>
      <dgm:spPr/>
    </dgm:pt>
    <dgm:pt modelId="{1112A3D2-1209-4F95-87B4-B1121D40B4CD}" type="pres">
      <dgm:prSet presAssocID="{DE206BC6-B52A-495F-A0F1-41AEB030E820}" presName="node" presStyleLbl="node1" presStyleIdx="5" presStyleCnt="7">
        <dgm:presLayoutVars>
          <dgm:bulletEnabled val="1"/>
        </dgm:presLayoutVars>
      </dgm:prSet>
      <dgm:spPr/>
    </dgm:pt>
    <dgm:pt modelId="{D522C678-5018-480B-B013-A8F67FFD8694}" type="pres">
      <dgm:prSet presAssocID="{C7AF4161-2764-41D6-9B26-F527FB9273D8}" presName="sibTrans" presStyleCnt="0"/>
      <dgm:spPr/>
    </dgm:pt>
    <dgm:pt modelId="{EE98F787-A5F5-461B-ACE3-A0910A9DFDE8}" type="pres">
      <dgm:prSet presAssocID="{6CFAA5B1-2927-4446-BE85-BEB886F0C034}" presName="node" presStyleLbl="node1" presStyleIdx="6" presStyleCnt="7">
        <dgm:presLayoutVars>
          <dgm:bulletEnabled val="1"/>
        </dgm:presLayoutVars>
      </dgm:prSet>
      <dgm:spPr/>
    </dgm:pt>
  </dgm:ptLst>
  <dgm:cxnLst>
    <dgm:cxn modelId="{7A74170D-2579-4623-843B-C17ED4072EC8}" type="presOf" srcId="{6CFAA5B1-2927-4446-BE85-BEB886F0C034}" destId="{EE98F787-A5F5-461B-ACE3-A0910A9DFDE8}" srcOrd="0" destOrd="0" presId="urn:microsoft.com/office/officeart/2005/8/layout/default"/>
    <dgm:cxn modelId="{03B02242-1892-4444-A52C-7D936CC26C61}" srcId="{23A4CF80-68AA-424B-8F8A-88D2F4D4C080}" destId="{0823D834-C178-40D6-9319-0E134C9C4ABF}" srcOrd="1" destOrd="0" parTransId="{C18F827D-E013-4379-A152-EC7A4407F2D9}" sibTransId="{E42B23F0-A80E-45C1-9028-322468FAF43B}"/>
    <dgm:cxn modelId="{7A06596E-54F1-4045-AE26-0231B3ED7877}" type="presOf" srcId="{0823D834-C178-40D6-9319-0E134C9C4ABF}" destId="{028B3589-9D3D-4822-AB1F-A64E77AC6F5E}" srcOrd="0" destOrd="0" presId="urn:microsoft.com/office/officeart/2005/8/layout/default"/>
    <dgm:cxn modelId="{9840454F-AFC7-4C0A-AA5E-A18EBF9C91D1}" srcId="{23A4CF80-68AA-424B-8F8A-88D2F4D4C080}" destId="{85ABA327-0CD9-4DCB-B70B-91190310277A}" srcOrd="3" destOrd="0" parTransId="{383050FF-1C60-434D-A662-8272FA636F8C}" sibTransId="{94B0A493-E939-48BB-9A75-018C9EA4C024}"/>
    <dgm:cxn modelId="{132DEB57-CFE0-4D7F-A995-3BD1015EFB19}" type="presOf" srcId="{85ABA327-0CD9-4DCB-B70B-91190310277A}" destId="{5D6A0323-697F-4EE1-8ADB-4D1D1F58EB16}" srcOrd="0" destOrd="0" presId="urn:microsoft.com/office/officeart/2005/8/layout/default"/>
    <dgm:cxn modelId="{00F63180-0418-485F-A82D-6CFD8D3FD3AF}" type="presOf" srcId="{23A4CF80-68AA-424B-8F8A-88D2F4D4C080}" destId="{59B88C15-B11E-4909-ADA7-11474E82FDC6}" srcOrd="0" destOrd="0" presId="urn:microsoft.com/office/officeart/2005/8/layout/default"/>
    <dgm:cxn modelId="{2A15868C-8D22-4814-BF1E-3F75E58B93AA}" type="presOf" srcId="{72CDCBBB-27A8-49FD-BF8C-6DD66FDDE159}" destId="{B6943A7D-C36E-4C8B-BA45-A155F2F45717}" srcOrd="0" destOrd="0" presId="urn:microsoft.com/office/officeart/2005/8/layout/default"/>
    <dgm:cxn modelId="{A8662DCD-A85F-4FB2-BB0D-570FD6DEA67A}" srcId="{23A4CF80-68AA-424B-8F8A-88D2F4D4C080}" destId="{DE206BC6-B52A-495F-A0F1-41AEB030E820}" srcOrd="5" destOrd="0" parTransId="{BA1E7711-D00E-4927-AC2A-5C49AE4954F0}" sibTransId="{C7AF4161-2764-41D6-9B26-F527FB9273D8}"/>
    <dgm:cxn modelId="{F17597D5-9FAF-4592-B218-7B0B8577E3F1}" srcId="{23A4CF80-68AA-424B-8F8A-88D2F4D4C080}" destId="{6CFAA5B1-2927-4446-BE85-BEB886F0C034}" srcOrd="6" destOrd="0" parTransId="{9EC759A9-32AF-4952-9F33-7CAA82887D97}" sibTransId="{88EF701E-62AB-4219-9AFD-0A0C408C0B3C}"/>
    <dgm:cxn modelId="{4AD8C9D7-CC2D-4458-A8B8-8757D166596B}" srcId="{23A4CF80-68AA-424B-8F8A-88D2F4D4C080}" destId="{72CDCBBB-27A8-49FD-BF8C-6DD66FDDE159}" srcOrd="4" destOrd="0" parTransId="{145A8487-15A3-4BE6-8C13-0439B32746AD}" sibTransId="{57B6E402-3B34-473A-AA51-EB5F902C8571}"/>
    <dgm:cxn modelId="{A317D6E3-E35B-49BD-9C9C-546E1D4A8EC4}" type="presOf" srcId="{DE206BC6-B52A-495F-A0F1-41AEB030E820}" destId="{1112A3D2-1209-4F95-87B4-B1121D40B4CD}" srcOrd="0" destOrd="0" presId="urn:microsoft.com/office/officeart/2005/8/layout/default"/>
    <dgm:cxn modelId="{E38D0DE7-B1C5-4B3B-ACA9-D18CBA01C1C0}" srcId="{23A4CF80-68AA-424B-8F8A-88D2F4D4C080}" destId="{CFF98334-4ABC-4FB0-AF1F-BF836398AA90}" srcOrd="2" destOrd="0" parTransId="{C763BE89-171A-49B9-97AD-40950CE7C329}" sibTransId="{233F9EEF-6FB1-4BCF-8022-A030D5BC7FB6}"/>
    <dgm:cxn modelId="{7103A6EC-B78C-4B73-8989-84344B3E0368}" srcId="{23A4CF80-68AA-424B-8F8A-88D2F4D4C080}" destId="{1579B090-B57A-4234-8F40-245EAA5E4AC9}" srcOrd="0" destOrd="0" parTransId="{C6A1122F-E3AC-49D5-B9B4-52DA7647443E}" sibTransId="{704471F8-5E0D-45EC-8F7C-33AD28A4D654}"/>
    <dgm:cxn modelId="{67F73DEE-4874-4AA5-A00F-A543E880244B}" type="presOf" srcId="{1579B090-B57A-4234-8F40-245EAA5E4AC9}" destId="{17AC8304-FDDC-471B-86FE-A9DF325D583C}" srcOrd="0" destOrd="0" presId="urn:microsoft.com/office/officeart/2005/8/layout/default"/>
    <dgm:cxn modelId="{3AC34BEF-44A7-42F8-8914-121E218F242F}" type="presOf" srcId="{CFF98334-4ABC-4FB0-AF1F-BF836398AA90}" destId="{D8BAC758-C171-4100-94C1-E2ACF8C1EC28}" srcOrd="0" destOrd="0" presId="urn:microsoft.com/office/officeart/2005/8/layout/default"/>
    <dgm:cxn modelId="{DEC3BFB3-82DF-4625-A1F1-01037CF45073}" type="presParOf" srcId="{59B88C15-B11E-4909-ADA7-11474E82FDC6}" destId="{17AC8304-FDDC-471B-86FE-A9DF325D583C}" srcOrd="0" destOrd="0" presId="urn:microsoft.com/office/officeart/2005/8/layout/default"/>
    <dgm:cxn modelId="{F50E8693-D389-424F-8CC3-A9F39833C1EE}" type="presParOf" srcId="{59B88C15-B11E-4909-ADA7-11474E82FDC6}" destId="{F8ECA43E-AF39-4F26-8BDF-86757B5DAB4E}" srcOrd="1" destOrd="0" presId="urn:microsoft.com/office/officeart/2005/8/layout/default"/>
    <dgm:cxn modelId="{4EE57DDC-E5AE-4225-8D95-49494992246C}" type="presParOf" srcId="{59B88C15-B11E-4909-ADA7-11474E82FDC6}" destId="{028B3589-9D3D-4822-AB1F-A64E77AC6F5E}" srcOrd="2" destOrd="0" presId="urn:microsoft.com/office/officeart/2005/8/layout/default"/>
    <dgm:cxn modelId="{849C4ECF-5EAD-4B79-8D80-D248D43F219E}" type="presParOf" srcId="{59B88C15-B11E-4909-ADA7-11474E82FDC6}" destId="{87D416BF-3C73-45B4-B4B1-4CE1D729E92C}" srcOrd="3" destOrd="0" presId="urn:microsoft.com/office/officeart/2005/8/layout/default"/>
    <dgm:cxn modelId="{FDCA36B3-0901-48A8-ABF0-F09A0D60BF7B}" type="presParOf" srcId="{59B88C15-B11E-4909-ADA7-11474E82FDC6}" destId="{D8BAC758-C171-4100-94C1-E2ACF8C1EC28}" srcOrd="4" destOrd="0" presId="urn:microsoft.com/office/officeart/2005/8/layout/default"/>
    <dgm:cxn modelId="{E319AFDB-BB78-4452-9739-C5E748093003}" type="presParOf" srcId="{59B88C15-B11E-4909-ADA7-11474E82FDC6}" destId="{B821FE1C-98FE-47DA-A108-39A744A85963}" srcOrd="5" destOrd="0" presId="urn:microsoft.com/office/officeart/2005/8/layout/default"/>
    <dgm:cxn modelId="{2950ED72-CFD9-420F-8AEE-38DB11933F18}" type="presParOf" srcId="{59B88C15-B11E-4909-ADA7-11474E82FDC6}" destId="{5D6A0323-697F-4EE1-8ADB-4D1D1F58EB16}" srcOrd="6" destOrd="0" presId="urn:microsoft.com/office/officeart/2005/8/layout/default"/>
    <dgm:cxn modelId="{DD075147-4591-42FA-9113-C77855D94A4F}" type="presParOf" srcId="{59B88C15-B11E-4909-ADA7-11474E82FDC6}" destId="{B032D432-7929-4894-9C61-2C78D5BF29ED}" srcOrd="7" destOrd="0" presId="urn:microsoft.com/office/officeart/2005/8/layout/default"/>
    <dgm:cxn modelId="{E452C220-6CF1-40A8-8ED6-EF00275C74BF}" type="presParOf" srcId="{59B88C15-B11E-4909-ADA7-11474E82FDC6}" destId="{B6943A7D-C36E-4C8B-BA45-A155F2F45717}" srcOrd="8" destOrd="0" presId="urn:microsoft.com/office/officeart/2005/8/layout/default"/>
    <dgm:cxn modelId="{66D97764-C623-47FC-BE0B-30358C18FB0C}" type="presParOf" srcId="{59B88C15-B11E-4909-ADA7-11474E82FDC6}" destId="{ECECF253-8BB5-49ED-80DB-C9A750CF4E39}" srcOrd="9" destOrd="0" presId="urn:microsoft.com/office/officeart/2005/8/layout/default"/>
    <dgm:cxn modelId="{E07F1A02-2D0D-42FA-B714-18B56C50FB0D}" type="presParOf" srcId="{59B88C15-B11E-4909-ADA7-11474E82FDC6}" destId="{1112A3D2-1209-4F95-87B4-B1121D40B4CD}" srcOrd="10" destOrd="0" presId="urn:microsoft.com/office/officeart/2005/8/layout/default"/>
    <dgm:cxn modelId="{60751BAD-CA83-46BC-B3F5-A57D1B4898E9}" type="presParOf" srcId="{59B88C15-B11E-4909-ADA7-11474E82FDC6}" destId="{D522C678-5018-480B-B013-A8F67FFD8694}" srcOrd="11" destOrd="0" presId="urn:microsoft.com/office/officeart/2005/8/layout/default"/>
    <dgm:cxn modelId="{406608C3-154F-4160-A404-C117704CB0FE}" type="presParOf" srcId="{59B88C15-B11E-4909-ADA7-11474E82FDC6}" destId="{EE98F787-A5F5-461B-ACE3-A0910A9DFDE8}" srcOrd="12" destOrd="0" presId="urn:microsoft.com/office/officeart/2005/8/layout/defaul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A4CF80-68AA-424B-8F8A-88D2F4D4C080}"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2400" dirty="0"/>
            <a:t>Sammeln</a:t>
          </a:r>
          <a:endParaRPr lang="de-DE" sz="24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FB956D9C-01DF-4706-9BF1-4EC99F365F1F}">
      <dgm:prSet custT="1"/>
      <dgm:spPr/>
      <dgm:t>
        <a:bodyPr/>
        <a:lstStyle/>
        <a:p>
          <a:pPr algn="l">
            <a:buNone/>
          </a:pPr>
          <a:r>
            <a:rPr lang="de-AT" sz="1600" dirty="0"/>
            <a:t>   </a:t>
          </a:r>
          <a:br>
            <a:rPr lang="de-AT" sz="1600" dirty="0"/>
          </a:br>
          <a:r>
            <a:rPr lang="de-AT" sz="1600" dirty="0"/>
            <a:t>Erfassen und integrieren Sie Daten, Anwendungen, Dateien, Ereignisse und APIs von jeder Quelle oder jedem Endpunkt an jedem Ort, vor Ort und in der Cloud, einfacher und schneller mit einer intuitiven Benutzerober-fläche und ohne Codierung.</a:t>
          </a:r>
        </a:p>
      </dgm:t>
    </dgm:pt>
    <dgm:pt modelId="{A9B11EE6-DA25-4C9B-85EC-2AF04F3ADB52}" type="parTrans" cxnId="{72047177-9882-4D03-A01C-DD29707C78DD}">
      <dgm:prSet/>
      <dgm:spPr/>
      <dgm:t>
        <a:bodyPr/>
        <a:lstStyle/>
        <a:p>
          <a:endParaRPr lang="de-AT"/>
        </a:p>
      </dgm:t>
    </dgm:pt>
    <dgm:pt modelId="{80F8EF36-67E2-4B96-9AF4-4C8F94DEF04B}" type="sibTrans" cxnId="{72047177-9882-4D03-A01C-DD29707C78DD}">
      <dgm:prSet/>
      <dgm:spPr/>
      <dgm:t>
        <a:bodyPr/>
        <a:lstStyle/>
        <a:p>
          <a:endParaRPr lang="de-AT"/>
        </a:p>
      </dgm:t>
    </dgm:pt>
    <dgm:pt modelId="{E7DE37E3-61BE-4AC5-9853-6DAA4951CB58}">
      <dgm:prSet custT="1"/>
      <dgm:spPr/>
      <dgm:t>
        <a:bodyPr/>
        <a:lstStyle/>
        <a:p>
          <a:r>
            <a:rPr lang="de-AT" sz="2400" b="1" dirty="0"/>
            <a:t>Regieren</a:t>
          </a:r>
          <a:endParaRPr lang="de-AT" sz="2000" b="1" dirty="0"/>
        </a:p>
      </dgm:t>
    </dgm:pt>
    <dgm:pt modelId="{2603BD11-0F05-4CA9-A8A6-DA8D9706EA05}" type="parTrans" cxnId="{CA085686-88D1-4CBE-87B9-B752E971831E}">
      <dgm:prSet/>
      <dgm:spPr/>
      <dgm:t>
        <a:bodyPr/>
        <a:lstStyle/>
        <a:p>
          <a:endParaRPr lang="de-AT"/>
        </a:p>
      </dgm:t>
    </dgm:pt>
    <dgm:pt modelId="{3D2E3130-BABE-4EB5-A226-E3E8607370DB}" type="sibTrans" cxnId="{CA085686-88D1-4CBE-87B9-B752E971831E}">
      <dgm:prSet/>
      <dgm:spPr/>
      <dgm:t>
        <a:bodyPr/>
        <a:lstStyle/>
        <a:p>
          <a:endParaRPr lang="de-AT"/>
        </a:p>
      </dgm:t>
    </dgm:pt>
    <dgm:pt modelId="{254690E9-6E20-4549-89AC-61ECCD97E89C}">
      <dgm:prSet custT="1"/>
      <dgm:spPr/>
      <dgm:t>
        <a:bodyPr/>
        <a:lstStyle/>
        <a:p>
          <a:pPr>
            <a:buNone/>
          </a:pPr>
          <a:r>
            <a:rPr lang="de-AT" sz="1600" dirty="0"/>
            <a:t>   </a:t>
          </a:r>
          <a:br>
            <a:rPr lang="de-AT" sz="1600" dirty="0"/>
          </a:br>
          <a:r>
            <a:rPr lang="de-AT" sz="1600" dirty="0"/>
            <a:t>Integrieren Sie Qualität in das Datenmanage-</a:t>
          </a:r>
          <a:r>
            <a:rPr lang="de-AT" sz="1600" dirty="0" err="1"/>
            <a:t>ment</a:t>
          </a:r>
          <a:r>
            <a:rPr lang="de-AT" sz="1600" dirty="0"/>
            <a:t> und gewährleisten Sie die Einhaltung gesetzlicher Vorschriften mit einem durch und durch kollaborativen, </a:t>
          </a:r>
          <a:r>
            <a:rPr lang="de-AT" sz="1600" dirty="0" err="1"/>
            <a:t>umfas</a:t>
          </a:r>
          <a:r>
            <a:rPr lang="de-AT" sz="1600" dirty="0"/>
            <a:t>-senden und kohärenten Ansatz für die Datenverwaltung.</a:t>
          </a:r>
        </a:p>
      </dgm:t>
    </dgm:pt>
    <dgm:pt modelId="{C662986B-DFA4-458F-9C36-9ECA21942C1F}" type="parTrans" cxnId="{C0F3FAD9-8015-4BEE-A265-EABB17A4147E}">
      <dgm:prSet/>
      <dgm:spPr/>
      <dgm:t>
        <a:bodyPr/>
        <a:lstStyle/>
        <a:p>
          <a:endParaRPr lang="de-AT"/>
        </a:p>
      </dgm:t>
    </dgm:pt>
    <dgm:pt modelId="{E80D72B9-1464-473A-A4F8-BAEEC6ED595F}" type="sibTrans" cxnId="{C0F3FAD9-8015-4BEE-A265-EABB17A4147E}">
      <dgm:prSet/>
      <dgm:spPr/>
      <dgm:t>
        <a:bodyPr/>
        <a:lstStyle/>
        <a:p>
          <a:endParaRPr lang="de-AT"/>
        </a:p>
      </dgm:t>
    </dgm:pt>
    <dgm:pt modelId="{CA9BB08A-0071-4316-8014-B8006DA94071}">
      <dgm:prSet custT="1"/>
      <dgm:spPr/>
      <dgm:t>
        <a:bodyPr/>
        <a:lstStyle/>
        <a:p>
          <a:r>
            <a:rPr lang="de-AT" sz="2400" b="1" dirty="0"/>
            <a:t>Verwandeln</a:t>
          </a:r>
          <a:endParaRPr lang="de-AT" sz="2500" dirty="0"/>
        </a:p>
      </dgm:t>
    </dgm:pt>
    <dgm:pt modelId="{DDE49A0E-4C34-4560-B96A-19ED9D334B5D}" type="parTrans" cxnId="{75C9845C-4E90-412A-B37C-9DD70FF3393B}">
      <dgm:prSet/>
      <dgm:spPr/>
      <dgm:t>
        <a:bodyPr/>
        <a:lstStyle/>
        <a:p>
          <a:endParaRPr lang="de-AT"/>
        </a:p>
      </dgm:t>
    </dgm:pt>
    <dgm:pt modelId="{E16BAED2-2F7E-49A8-B552-C796FAAD8141}" type="sibTrans" cxnId="{75C9845C-4E90-412A-B37C-9DD70FF3393B}">
      <dgm:prSet/>
      <dgm:spPr/>
      <dgm:t>
        <a:bodyPr/>
        <a:lstStyle/>
        <a:p>
          <a:endParaRPr lang="de-AT"/>
        </a:p>
      </dgm:t>
    </dgm:pt>
    <dgm:pt modelId="{3AA9EAB4-31AF-421F-B829-E7C53F25D4A9}">
      <dgm:prSet custT="1"/>
      <dgm:spPr/>
      <dgm:t>
        <a:bodyPr/>
        <a:lstStyle/>
        <a:p>
          <a:pPr>
            <a:buNone/>
          </a:pPr>
          <a:r>
            <a:rPr lang="de-AT" sz="1600" dirty="0"/>
            <a:t>   </a:t>
          </a:r>
          <a:br>
            <a:rPr lang="de-AT" sz="1600" dirty="0"/>
          </a:br>
          <a:r>
            <a:rPr lang="de-AT" sz="1600" dirty="0"/>
            <a:t>Treffen Sie fundierte Entscheidungen auf der Grundlage hochwertiger, vertrauenswürdiger Daten, die aus der Stapel- und Echtzeit-verarbeitung stammen und mit marktführenden Tools zur </a:t>
          </a:r>
          <a:r>
            <a:rPr lang="de-AT" sz="1600" dirty="0" err="1"/>
            <a:t>Datenbe</a:t>
          </a:r>
          <a:r>
            <a:rPr lang="de-AT" sz="1600" dirty="0"/>
            <a:t>-reinigung und -anreicherung unterstützt werden.</a:t>
          </a:r>
        </a:p>
      </dgm:t>
    </dgm:pt>
    <dgm:pt modelId="{B32ACB7D-E7DA-48D7-8704-C74411FCCCDB}" type="parTrans" cxnId="{36EF17A4-140F-4B2F-B92F-89C49EB93F38}">
      <dgm:prSet/>
      <dgm:spPr/>
      <dgm:t>
        <a:bodyPr/>
        <a:lstStyle/>
        <a:p>
          <a:endParaRPr lang="de-AT"/>
        </a:p>
      </dgm:t>
    </dgm:pt>
    <dgm:pt modelId="{65467148-73E0-4EEC-AAEF-A13ABE7937A7}" type="sibTrans" cxnId="{36EF17A4-140F-4B2F-B92F-89C49EB93F38}">
      <dgm:prSet/>
      <dgm:spPr/>
      <dgm:t>
        <a:bodyPr/>
        <a:lstStyle/>
        <a:p>
          <a:endParaRPr lang="de-AT"/>
        </a:p>
      </dgm:t>
    </dgm:pt>
    <dgm:pt modelId="{58536228-414C-4A5C-ACEA-2D1767FE898F}">
      <dgm:prSet custT="1"/>
      <dgm:spPr/>
      <dgm:t>
        <a:bodyPr/>
        <a:lstStyle/>
        <a:p>
          <a:r>
            <a:rPr lang="de-AT" sz="2400" b="1" dirty="0"/>
            <a:t>Aktie</a:t>
          </a:r>
          <a:endParaRPr lang="de-AT" sz="5500" b="1" dirty="0"/>
        </a:p>
      </dgm:t>
    </dgm:pt>
    <dgm:pt modelId="{6135B936-8538-41BD-AF9C-83063B455989}" type="parTrans" cxnId="{A7471B23-B2DD-4A76-A342-7DACDB9B35FE}">
      <dgm:prSet/>
      <dgm:spPr/>
      <dgm:t>
        <a:bodyPr/>
        <a:lstStyle/>
        <a:p>
          <a:endParaRPr lang="de-AT"/>
        </a:p>
      </dgm:t>
    </dgm:pt>
    <dgm:pt modelId="{03A7B309-AAAD-460E-8BE7-48ECB407C963}" type="sibTrans" cxnId="{A7471B23-B2DD-4A76-A342-7DACDB9B35FE}">
      <dgm:prSet/>
      <dgm:spPr/>
      <dgm:t>
        <a:bodyPr/>
        <a:lstStyle/>
        <a:p>
          <a:endParaRPr lang="de-AT"/>
        </a:p>
      </dgm:t>
    </dgm:pt>
    <dgm:pt modelId="{CF59020D-0974-4D67-9014-3EDB144759D0}">
      <dgm:prSet custT="1"/>
      <dgm:spPr/>
      <dgm:t>
        <a:bodyPr/>
        <a:lstStyle/>
        <a:p>
          <a:pPr>
            <a:buNone/>
          </a:pPr>
          <a:r>
            <a:rPr lang="de-AT" sz="1600" dirty="0"/>
            <a:t>   </a:t>
          </a:r>
          <a:br>
            <a:rPr lang="de-AT" sz="1600" dirty="0"/>
          </a:br>
          <a:r>
            <a:rPr lang="de-AT" sz="1600" dirty="0"/>
            <a:t>Holen Sie mehr Wert aus Ihren Daten, indem Sie sie intern und extern verfügbar machen. Umfangreiche Self-Service-Funktionen erleichtern das Erstellen von APIs - verbessern die Kundenbindung und werden zu einer effizienteren und datengesteuerten Organisation.</a:t>
          </a:r>
        </a:p>
      </dgm:t>
    </dgm:pt>
    <dgm:pt modelId="{05E7DC6D-E462-4D77-8870-84CA083BA133}" type="parTrans" cxnId="{24521763-9C71-4AC1-9FC2-832C4F2F81C3}">
      <dgm:prSet/>
      <dgm:spPr/>
      <dgm:t>
        <a:bodyPr/>
        <a:lstStyle/>
        <a:p>
          <a:endParaRPr lang="de-AT"/>
        </a:p>
      </dgm:t>
    </dgm:pt>
    <dgm:pt modelId="{124032C5-FA39-4B9E-9813-6E9CAD1A5DBE}" type="sibTrans" cxnId="{24521763-9C71-4AC1-9FC2-832C4F2F81C3}">
      <dgm:prSet/>
      <dgm:spPr/>
      <dgm:t>
        <a:bodyPr/>
        <a:lstStyle/>
        <a:p>
          <a:endParaRPr lang="de-AT"/>
        </a:p>
      </dgm:t>
    </dgm:pt>
    <dgm:pt modelId="{CC452C79-70A5-46DD-BF3A-BEF7B787528A}" type="pres">
      <dgm:prSet presAssocID="{23A4CF80-68AA-424B-8F8A-88D2F4D4C080}" presName="Name0" presStyleCnt="0">
        <dgm:presLayoutVars>
          <dgm:dir/>
          <dgm:animLvl val="lvl"/>
          <dgm:resizeHandles val="exact"/>
        </dgm:presLayoutVars>
      </dgm:prSet>
      <dgm:spPr/>
    </dgm:pt>
    <dgm:pt modelId="{383BF72F-C03A-4FEF-B8E6-1E459CAE5C85}" type="pres">
      <dgm:prSet presAssocID="{1579B090-B57A-4234-8F40-245EAA5E4AC9}" presName="composite" presStyleCnt="0"/>
      <dgm:spPr/>
    </dgm:pt>
    <dgm:pt modelId="{5C2410E4-4320-4CCF-BACE-3538E54FCE78}" type="pres">
      <dgm:prSet presAssocID="{1579B090-B57A-4234-8F40-245EAA5E4AC9}" presName="parTx" presStyleLbl="node1" presStyleIdx="0" presStyleCnt="4">
        <dgm:presLayoutVars>
          <dgm:chMax val="0"/>
          <dgm:chPref val="0"/>
          <dgm:bulletEnabled val="1"/>
        </dgm:presLayoutVars>
      </dgm:prSet>
      <dgm:spPr/>
    </dgm:pt>
    <dgm:pt modelId="{822359F1-7E2D-4F41-A5C4-5AB6938E261C}" type="pres">
      <dgm:prSet presAssocID="{1579B090-B57A-4234-8F40-245EAA5E4AC9}" presName="desTx" presStyleLbl="revTx" presStyleIdx="0" presStyleCnt="4" custScaleX="103893">
        <dgm:presLayoutVars>
          <dgm:bulletEnabled val="1"/>
        </dgm:presLayoutVars>
      </dgm:prSet>
      <dgm:spPr/>
    </dgm:pt>
    <dgm:pt modelId="{B9B08A22-27E7-419D-AF8B-0F2316F8EEEB}" type="pres">
      <dgm:prSet presAssocID="{704471F8-5E0D-45EC-8F7C-33AD28A4D654}" presName="space" presStyleCnt="0"/>
      <dgm:spPr/>
    </dgm:pt>
    <dgm:pt modelId="{E2D6CB02-40F1-4971-B0F7-BEC1E73ADBEC}" type="pres">
      <dgm:prSet presAssocID="{E7DE37E3-61BE-4AC5-9853-6DAA4951CB58}" presName="composite" presStyleCnt="0"/>
      <dgm:spPr/>
    </dgm:pt>
    <dgm:pt modelId="{29CFC76A-1F70-463F-AF2E-6A3F6018BCD9}" type="pres">
      <dgm:prSet presAssocID="{E7DE37E3-61BE-4AC5-9853-6DAA4951CB58}" presName="parTx" presStyleLbl="node1" presStyleIdx="1" presStyleCnt="4">
        <dgm:presLayoutVars>
          <dgm:chMax val="0"/>
          <dgm:chPref val="0"/>
          <dgm:bulletEnabled val="1"/>
        </dgm:presLayoutVars>
      </dgm:prSet>
      <dgm:spPr/>
    </dgm:pt>
    <dgm:pt modelId="{05D3735B-433C-43A9-A674-15B332EF4CA5}" type="pres">
      <dgm:prSet presAssocID="{E7DE37E3-61BE-4AC5-9853-6DAA4951CB58}" presName="desTx" presStyleLbl="revTx" presStyleIdx="1" presStyleCnt="4">
        <dgm:presLayoutVars>
          <dgm:bulletEnabled val="1"/>
        </dgm:presLayoutVars>
      </dgm:prSet>
      <dgm:spPr/>
    </dgm:pt>
    <dgm:pt modelId="{AB9D7937-10D5-4E62-8A0B-58CEAABCDCF5}" type="pres">
      <dgm:prSet presAssocID="{3D2E3130-BABE-4EB5-A226-E3E8607370DB}" presName="space" presStyleCnt="0"/>
      <dgm:spPr/>
    </dgm:pt>
    <dgm:pt modelId="{36975E71-83AC-42A6-82A0-34ACA0B71B56}" type="pres">
      <dgm:prSet presAssocID="{CA9BB08A-0071-4316-8014-B8006DA94071}" presName="composite" presStyleCnt="0"/>
      <dgm:spPr/>
    </dgm:pt>
    <dgm:pt modelId="{3816D352-8847-44D0-8351-3DBF230DBA8D}" type="pres">
      <dgm:prSet presAssocID="{CA9BB08A-0071-4316-8014-B8006DA94071}" presName="parTx" presStyleLbl="node1" presStyleIdx="2" presStyleCnt="4">
        <dgm:presLayoutVars>
          <dgm:chMax val="0"/>
          <dgm:chPref val="0"/>
          <dgm:bulletEnabled val="1"/>
        </dgm:presLayoutVars>
      </dgm:prSet>
      <dgm:spPr/>
    </dgm:pt>
    <dgm:pt modelId="{5A4DC24E-2A80-4729-9A27-D6018F7517D5}" type="pres">
      <dgm:prSet presAssocID="{CA9BB08A-0071-4316-8014-B8006DA94071}" presName="desTx" presStyleLbl="revTx" presStyleIdx="2" presStyleCnt="4">
        <dgm:presLayoutVars>
          <dgm:bulletEnabled val="1"/>
        </dgm:presLayoutVars>
      </dgm:prSet>
      <dgm:spPr/>
    </dgm:pt>
    <dgm:pt modelId="{1C6C5B0F-D519-434E-B721-819CE823A55D}" type="pres">
      <dgm:prSet presAssocID="{E16BAED2-2F7E-49A8-B552-C796FAAD8141}" presName="space" presStyleCnt="0"/>
      <dgm:spPr/>
    </dgm:pt>
    <dgm:pt modelId="{98645D97-CF3C-4C38-8217-4CDF1F74C435}" type="pres">
      <dgm:prSet presAssocID="{58536228-414C-4A5C-ACEA-2D1767FE898F}" presName="composite" presStyleCnt="0"/>
      <dgm:spPr/>
    </dgm:pt>
    <dgm:pt modelId="{E7FF594B-2E53-45C1-9171-E94BE8F05231}" type="pres">
      <dgm:prSet presAssocID="{58536228-414C-4A5C-ACEA-2D1767FE898F}" presName="parTx" presStyleLbl="node1" presStyleIdx="3" presStyleCnt="4">
        <dgm:presLayoutVars>
          <dgm:chMax val="0"/>
          <dgm:chPref val="0"/>
          <dgm:bulletEnabled val="1"/>
        </dgm:presLayoutVars>
      </dgm:prSet>
      <dgm:spPr/>
    </dgm:pt>
    <dgm:pt modelId="{28C6697E-8F04-4057-BE49-0421A52D64AC}" type="pres">
      <dgm:prSet presAssocID="{58536228-414C-4A5C-ACEA-2D1767FE898F}" presName="desTx" presStyleLbl="revTx" presStyleIdx="3" presStyleCnt="4">
        <dgm:presLayoutVars>
          <dgm:bulletEnabled val="1"/>
        </dgm:presLayoutVars>
      </dgm:prSet>
      <dgm:spPr/>
    </dgm:pt>
  </dgm:ptLst>
  <dgm:cxnLst>
    <dgm:cxn modelId="{26729205-7908-4382-BDAF-3182C164A973}" type="presOf" srcId="{E7DE37E3-61BE-4AC5-9853-6DAA4951CB58}" destId="{29CFC76A-1F70-463F-AF2E-6A3F6018BCD9}" srcOrd="0" destOrd="0" presId="urn:microsoft.com/office/officeart/2005/8/layout/chevron1"/>
    <dgm:cxn modelId="{D0489F07-04CD-4EC6-B0B0-69A4B4530A0B}" type="presOf" srcId="{58536228-414C-4A5C-ACEA-2D1767FE898F}" destId="{E7FF594B-2E53-45C1-9171-E94BE8F05231}" srcOrd="0" destOrd="0" presId="urn:microsoft.com/office/officeart/2005/8/layout/chevron1"/>
    <dgm:cxn modelId="{EE0C1E1C-8212-46DB-96E4-F1754CF72BD9}" type="presOf" srcId="{254690E9-6E20-4549-89AC-61ECCD97E89C}" destId="{05D3735B-433C-43A9-A674-15B332EF4CA5}" srcOrd="0" destOrd="0" presId="urn:microsoft.com/office/officeart/2005/8/layout/chevron1"/>
    <dgm:cxn modelId="{A7471B23-B2DD-4A76-A342-7DACDB9B35FE}" srcId="{23A4CF80-68AA-424B-8F8A-88D2F4D4C080}" destId="{58536228-414C-4A5C-ACEA-2D1767FE898F}" srcOrd="3" destOrd="0" parTransId="{6135B936-8538-41BD-AF9C-83063B455989}" sibTransId="{03A7B309-AAAD-460E-8BE7-48ECB407C963}"/>
    <dgm:cxn modelId="{75C9845C-4E90-412A-B37C-9DD70FF3393B}" srcId="{23A4CF80-68AA-424B-8F8A-88D2F4D4C080}" destId="{CA9BB08A-0071-4316-8014-B8006DA94071}" srcOrd="2" destOrd="0" parTransId="{DDE49A0E-4C34-4560-B96A-19ED9D334B5D}" sibTransId="{E16BAED2-2F7E-49A8-B552-C796FAAD8141}"/>
    <dgm:cxn modelId="{88A0085F-3B51-4E5D-A7A0-E0711BB7D48F}" type="presOf" srcId="{FB956D9C-01DF-4706-9BF1-4EC99F365F1F}" destId="{822359F1-7E2D-4F41-A5C4-5AB6938E261C}" srcOrd="0" destOrd="0" presId="urn:microsoft.com/office/officeart/2005/8/layout/chevron1"/>
    <dgm:cxn modelId="{24521763-9C71-4AC1-9FC2-832C4F2F81C3}" srcId="{58536228-414C-4A5C-ACEA-2D1767FE898F}" destId="{CF59020D-0974-4D67-9014-3EDB144759D0}" srcOrd="0" destOrd="0" parTransId="{05E7DC6D-E462-4D77-8870-84CA083BA133}" sibTransId="{124032C5-FA39-4B9E-9813-6E9CAD1A5DBE}"/>
    <dgm:cxn modelId="{D7281368-C2BB-4A07-85D6-5DD3CA9ABEAC}" type="presOf" srcId="{CF59020D-0974-4D67-9014-3EDB144759D0}" destId="{28C6697E-8F04-4057-BE49-0421A52D64AC}" srcOrd="0" destOrd="0" presId="urn:microsoft.com/office/officeart/2005/8/layout/chevron1"/>
    <dgm:cxn modelId="{BF952F6B-06F6-4EB3-8330-0D9B67E895DD}" type="presOf" srcId="{CA9BB08A-0071-4316-8014-B8006DA94071}" destId="{3816D352-8847-44D0-8351-3DBF230DBA8D}" srcOrd="0" destOrd="0" presId="urn:microsoft.com/office/officeart/2005/8/layout/chevron1"/>
    <dgm:cxn modelId="{46F4CE6B-9E02-43DD-803C-D08460C3F399}" type="presOf" srcId="{1579B090-B57A-4234-8F40-245EAA5E4AC9}" destId="{5C2410E4-4320-4CCF-BACE-3538E54FCE78}" srcOrd="0" destOrd="0" presId="urn:microsoft.com/office/officeart/2005/8/layout/chevron1"/>
    <dgm:cxn modelId="{72047177-9882-4D03-A01C-DD29707C78DD}" srcId="{1579B090-B57A-4234-8F40-245EAA5E4AC9}" destId="{FB956D9C-01DF-4706-9BF1-4EC99F365F1F}" srcOrd="0" destOrd="0" parTransId="{A9B11EE6-DA25-4C9B-85EC-2AF04F3ADB52}" sibTransId="{80F8EF36-67E2-4B96-9AF4-4C8F94DEF04B}"/>
    <dgm:cxn modelId="{51C93783-CC4C-4C01-8E88-AB737C62FC05}" type="presOf" srcId="{3AA9EAB4-31AF-421F-B829-E7C53F25D4A9}" destId="{5A4DC24E-2A80-4729-9A27-D6018F7517D5}" srcOrd="0" destOrd="0" presId="urn:microsoft.com/office/officeart/2005/8/layout/chevron1"/>
    <dgm:cxn modelId="{CA085686-88D1-4CBE-87B9-B752E971831E}" srcId="{23A4CF80-68AA-424B-8F8A-88D2F4D4C080}" destId="{E7DE37E3-61BE-4AC5-9853-6DAA4951CB58}" srcOrd="1" destOrd="0" parTransId="{2603BD11-0F05-4CA9-A8A6-DA8D9706EA05}" sibTransId="{3D2E3130-BABE-4EB5-A226-E3E8607370DB}"/>
    <dgm:cxn modelId="{86B8F598-167D-4B65-938F-936735DFB0AA}" type="presOf" srcId="{23A4CF80-68AA-424B-8F8A-88D2F4D4C080}" destId="{CC452C79-70A5-46DD-BF3A-BEF7B787528A}" srcOrd="0" destOrd="0" presId="urn:microsoft.com/office/officeart/2005/8/layout/chevron1"/>
    <dgm:cxn modelId="{36EF17A4-140F-4B2F-B92F-89C49EB93F38}" srcId="{CA9BB08A-0071-4316-8014-B8006DA94071}" destId="{3AA9EAB4-31AF-421F-B829-E7C53F25D4A9}" srcOrd="0" destOrd="0" parTransId="{B32ACB7D-E7DA-48D7-8704-C74411FCCCDB}" sibTransId="{65467148-73E0-4EEC-AAEF-A13ABE7937A7}"/>
    <dgm:cxn modelId="{C0F3FAD9-8015-4BEE-A265-EABB17A4147E}" srcId="{E7DE37E3-61BE-4AC5-9853-6DAA4951CB58}" destId="{254690E9-6E20-4549-89AC-61ECCD97E89C}" srcOrd="0" destOrd="0" parTransId="{C662986B-DFA4-458F-9C36-9ECA21942C1F}" sibTransId="{E80D72B9-1464-473A-A4F8-BAEEC6ED595F}"/>
    <dgm:cxn modelId="{7103A6EC-B78C-4B73-8989-84344B3E0368}" srcId="{23A4CF80-68AA-424B-8F8A-88D2F4D4C080}" destId="{1579B090-B57A-4234-8F40-245EAA5E4AC9}" srcOrd="0" destOrd="0" parTransId="{C6A1122F-E3AC-49D5-B9B4-52DA7647443E}" sibTransId="{704471F8-5E0D-45EC-8F7C-33AD28A4D654}"/>
    <dgm:cxn modelId="{F25298AC-F535-4542-B846-77CB1D9374E7}" type="presParOf" srcId="{CC452C79-70A5-46DD-BF3A-BEF7B787528A}" destId="{383BF72F-C03A-4FEF-B8E6-1E459CAE5C85}" srcOrd="0" destOrd="0" presId="urn:microsoft.com/office/officeart/2005/8/layout/chevron1"/>
    <dgm:cxn modelId="{FAD47EEC-AE77-44BA-BD47-8BE3D98747C7}" type="presParOf" srcId="{383BF72F-C03A-4FEF-B8E6-1E459CAE5C85}" destId="{5C2410E4-4320-4CCF-BACE-3538E54FCE78}" srcOrd="0" destOrd="0" presId="urn:microsoft.com/office/officeart/2005/8/layout/chevron1"/>
    <dgm:cxn modelId="{74F413A5-6E50-46BE-9CA9-3304A90FC8E8}" type="presParOf" srcId="{383BF72F-C03A-4FEF-B8E6-1E459CAE5C85}" destId="{822359F1-7E2D-4F41-A5C4-5AB6938E261C}" srcOrd="1" destOrd="0" presId="urn:microsoft.com/office/officeart/2005/8/layout/chevron1"/>
    <dgm:cxn modelId="{7D75721B-EF28-454E-A1F2-A6B229284A10}" type="presParOf" srcId="{CC452C79-70A5-46DD-BF3A-BEF7B787528A}" destId="{B9B08A22-27E7-419D-AF8B-0F2316F8EEEB}" srcOrd="1" destOrd="0" presId="urn:microsoft.com/office/officeart/2005/8/layout/chevron1"/>
    <dgm:cxn modelId="{D2EE9DF3-5A29-404D-BB9F-CB3C90100F18}" type="presParOf" srcId="{CC452C79-70A5-46DD-BF3A-BEF7B787528A}" destId="{E2D6CB02-40F1-4971-B0F7-BEC1E73ADBEC}" srcOrd="2" destOrd="0" presId="urn:microsoft.com/office/officeart/2005/8/layout/chevron1"/>
    <dgm:cxn modelId="{4C256533-8B09-41FC-968A-5A4C8D11B4ED}" type="presParOf" srcId="{E2D6CB02-40F1-4971-B0F7-BEC1E73ADBEC}" destId="{29CFC76A-1F70-463F-AF2E-6A3F6018BCD9}" srcOrd="0" destOrd="0" presId="urn:microsoft.com/office/officeart/2005/8/layout/chevron1"/>
    <dgm:cxn modelId="{BF9575BE-7241-4729-A93B-7974052898F3}" type="presParOf" srcId="{E2D6CB02-40F1-4971-B0F7-BEC1E73ADBEC}" destId="{05D3735B-433C-43A9-A674-15B332EF4CA5}" srcOrd="1" destOrd="0" presId="urn:microsoft.com/office/officeart/2005/8/layout/chevron1"/>
    <dgm:cxn modelId="{0ED67F21-53D0-42E2-A818-A124340CA173}" type="presParOf" srcId="{CC452C79-70A5-46DD-BF3A-BEF7B787528A}" destId="{AB9D7937-10D5-4E62-8A0B-58CEAABCDCF5}" srcOrd="3" destOrd="0" presId="urn:microsoft.com/office/officeart/2005/8/layout/chevron1"/>
    <dgm:cxn modelId="{5BBC5DF2-6DFE-4314-BAA8-930D460EA649}" type="presParOf" srcId="{CC452C79-70A5-46DD-BF3A-BEF7B787528A}" destId="{36975E71-83AC-42A6-82A0-34ACA0B71B56}" srcOrd="4" destOrd="0" presId="urn:microsoft.com/office/officeart/2005/8/layout/chevron1"/>
    <dgm:cxn modelId="{2E99A899-DEF2-4DA5-AAE3-8B660B55F5DC}" type="presParOf" srcId="{36975E71-83AC-42A6-82A0-34ACA0B71B56}" destId="{3816D352-8847-44D0-8351-3DBF230DBA8D}" srcOrd="0" destOrd="0" presId="urn:microsoft.com/office/officeart/2005/8/layout/chevron1"/>
    <dgm:cxn modelId="{6F5D1CFE-D590-4DA5-AFAF-583D4261F582}" type="presParOf" srcId="{36975E71-83AC-42A6-82A0-34ACA0B71B56}" destId="{5A4DC24E-2A80-4729-9A27-D6018F7517D5}" srcOrd="1" destOrd="0" presId="urn:microsoft.com/office/officeart/2005/8/layout/chevron1"/>
    <dgm:cxn modelId="{495F8681-029C-4B5B-AEAD-F3F06E03C15B}" type="presParOf" srcId="{CC452C79-70A5-46DD-BF3A-BEF7B787528A}" destId="{1C6C5B0F-D519-434E-B721-819CE823A55D}" srcOrd="5" destOrd="0" presId="urn:microsoft.com/office/officeart/2005/8/layout/chevron1"/>
    <dgm:cxn modelId="{E0DACBC1-2536-4856-BA28-550819F1AF79}" type="presParOf" srcId="{CC452C79-70A5-46DD-BF3A-BEF7B787528A}" destId="{98645D97-CF3C-4C38-8217-4CDF1F74C435}" srcOrd="6" destOrd="0" presId="urn:microsoft.com/office/officeart/2005/8/layout/chevron1"/>
    <dgm:cxn modelId="{2FEC9F05-A688-418D-A62D-8E4A3077BDDC}" type="presParOf" srcId="{98645D97-CF3C-4C38-8217-4CDF1F74C435}" destId="{E7FF594B-2E53-45C1-9171-E94BE8F05231}" srcOrd="0" destOrd="0" presId="urn:microsoft.com/office/officeart/2005/8/layout/chevron1"/>
    <dgm:cxn modelId="{405625B2-3FD4-4D14-BC6D-4BE4F27692FF}" type="presParOf" srcId="{98645D97-CF3C-4C38-8217-4CDF1F74C435}" destId="{28C6697E-8F04-4057-BE49-0421A52D64AC}" srcOrd="1"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A4CF80-68AA-424B-8F8A-88D2F4D4C080}"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DE" sz="1600" dirty="0"/>
            <a:t>Bringen Sie Daten aus </a:t>
          </a:r>
          <a:br>
            <a:rPr lang="de-DE" sz="1600" dirty="0"/>
          </a:br>
          <a:r>
            <a:rPr lang="de-DE" sz="1600" dirty="0"/>
            <a:t>sämtlichen Quellen in ein beliebiges Format.</a:t>
          </a:r>
          <a:endParaRPr lang="de-DE" sz="16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F6FF287F-8203-457E-9914-07BE13CEF08F}">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DE" sz="1600" dirty="0"/>
            <a:t>Nutzen Sie beliebige Umgebungen – </a:t>
          </a:r>
          <a:br>
            <a:rPr lang="de-DE" sz="1600" dirty="0"/>
          </a:br>
          <a:r>
            <a:rPr lang="de-DE" sz="1600" dirty="0"/>
            <a:t>egal ob cloudbasiert, lokal </a:t>
          </a:r>
          <a:br>
            <a:rPr lang="de-DE" sz="1600" dirty="0"/>
          </a:br>
          <a:r>
            <a:rPr lang="de-DE" sz="1600" dirty="0"/>
            <a:t>oder hybrid.</a:t>
          </a:r>
          <a:endParaRPr lang="de-AT" sz="1600" dirty="0"/>
        </a:p>
      </dgm:t>
    </dgm:pt>
    <dgm:pt modelId="{DCF76DDD-5513-4433-B1B3-FB40A49190BC}" type="parTrans" cxnId="{0C0FCC93-3A47-463B-BEA4-B822F915FC44}">
      <dgm:prSet/>
      <dgm:spPr/>
      <dgm:t>
        <a:bodyPr/>
        <a:lstStyle/>
        <a:p>
          <a:endParaRPr lang="de-AT"/>
        </a:p>
      </dgm:t>
    </dgm:pt>
    <dgm:pt modelId="{AE8CC23D-C58F-453C-BE1A-894B97198E8D}" type="sibTrans" cxnId="{0C0FCC93-3A47-463B-BEA4-B822F915FC44}">
      <dgm:prSet/>
      <dgm:spPr/>
      <dgm:t>
        <a:bodyPr/>
        <a:lstStyle/>
        <a:p>
          <a:endParaRPr lang="de-AT"/>
        </a:p>
      </dgm:t>
    </dgm:pt>
    <dgm:pt modelId="{C371C0AF-E089-4609-A519-A91426BFB5ED}">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DE" sz="1600" dirty="0"/>
            <a:t>Wählen Sie eine beliebige Integrationsform: </a:t>
          </a:r>
          <a:br>
            <a:rPr lang="de-DE" sz="1600" dirty="0"/>
          </a:br>
          <a:r>
            <a:rPr lang="de-DE" sz="1600" dirty="0"/>
            <a:t>ETL, ELT, Batch-Verarbeitung </a:t>
          </a:r>
          <a:br>
            <a:rPr lang="de-DE" sz="1600" dirty="0"/>
          </a:br>
          <a:r>
            <a:rPr lang="de-DE" sz="1600" dirty="0"/>
            <a:t>oder Echtzeit.</a:t>
          </a:r>
          <a:endParaRPr lang="de-AT" sz="1600" dirty="0"/>
        </a:p>
      </dgm:t>
    </dgm:pt>
    <dgm:pt modelId="{0953E4E1-DFFA-4F39-9CAE-D50A086A2A72}" type="parTrans" cxnId="{1DFF841A-4FF6-45C5-AEBB-62CDBBB2C844}">
      <dgm:prSet/>
      <dgm:spPr/>
      <dgm:t>
        <a:bodyPr/>
        <a:lstStyle/>
        <a:p>
          <a:endParaRPr lang="de-AT"/>
        </a:p>
      </dgm:t>
    </dgm:pt>
    <dgm:pt modelId="{E5BA9F2B-0030-4BC0-B7AE-20AA6610BF59}" type="sibTrans" cxnId="{1DFF841A-4FF6-45C5-AEBB-62CDBBB2C844}">
      <dgm:prSet/>
      <dgm:spPr/>
      <dgm:t>
        <a:bodyPr/>
        <a:lstStyle/>
        <a:p>
          <a:endParaRPr lang="de-AT"/>
        </a:p>
      </dgm:t>
    </dgm:pt>
    <dgm:pt modelId="{CED63715-B85B-49EB-B8F6-C54D5641CFC7}">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DE" sz="1600" dirty="0"/>
            <a:t>Mit Tools und Tipps, die auf maschinellem Lernen basieren, können Sie Daten denkbar einfach standardisieren und bereinigen.</a:t>
          </a:r>
          <a:endParaRPr lang="de-AT" sz="1600" dirty="0"/>
        </a:p>
      </dgm:t>
    </dgm:pt>
    <dgm:pt modelId="{CFAE4497-C622-4A6C-998D-2678D6046B01}" type="parTrans" cxnId="{97438CE7-F032-4A9A-AD3C-95585F8714B2}">
      <dgm:prSet/>
      <dgm:spPr/>
      <dgm:t>
        <a:bodyPr/>
        <a:lstStyle/>
        <a:p>
          <a:endParaRPr lang="de-AT"/>
        </a:p>
      </dgm:t>
    </dgm:pt>
    <dgm:pt modelId="{28C85AC1-1F6D-4B42-B5BD-2A07CA538859}" type="sibTrans" cxnId="{97438CE7-F032-4A9A-AD3C-95585F8714B2}">
      <dgm:prSet/>
      <dgm:spPr/>
      <dgm:t>
        <a:bodyPr/>
        <a:lstStyle/>
        <a:p>
          <a:endParaRPr lang="de-AT"/>
        </a:p>
      </dgm:t>
    </dgm:pt>
    <dgm:pt modelId="{CE7468C4-7372-4631-B82E-E14AAC0C8DC7}">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AT" sz="1600" dirty="0"/>
            <a:t>Einmal schreiben, </a:t>
          </a:r>
          <a:br>
            <a:rPr lang="de-AT" sz="1600" dirty="0"/>
          </a:br>
          <a:r>
            <a:rPr lang="de-AT" sz="1600" dirty="0"/>
            <a:t>überall nutzen</a:t>
          </a:r>
        </a:p>
      </dgm:t>
    </dgm:pt>
    <dgm:pt modelId="{4E82F17E-8D7B-4412-B452-8A5A740BB156}" type="parTrans" cxnId="{E02AF911-92A2-4B07-A7FC-D711B2E227C7}">
      <dgm:prSet/>
      <dgm:spPr/>
      <dgm:t>
        <a:bodyPr/>
        <a:lstStyle/>
        <a:p>
          <a:endParaRPr lang="de-AT"/>
        </a:p>
      </dgm:t>
    </dgm:pt>
    <dgm:pt modelId="{CB90A2BA-2005-4D95-9F72-C06DC790DFE1}" type="sibTrans" cxnId="{E02AF911-92A2-4B07-A7FC-D711B2E227C7}">
      <dgm:prSet/>
      <dgm:spPr/>
      <dgm:t>
        <a:bodyPr/>
        <a:lstStyle/>
        <a:p>
          <a:endParaRPr lang="de-AT"/>
        </a:p>
      </dgm:t>
    </dgm:pt>
    <dgm:pt modelId="{59B88C15-B11E-4909-ADA7-11474E82FDC6}" type="pres">
      <dgm:prSet presAssocID="{23A4CF80-68AA-424B-8F8A-88D2F4D4C080}" presName="diagram" presStyleCnt="0">
        <dgm:presLayoutVars>
          <dgm:dir/>
          <dgm:resizeHandles val="exact"/>
        </dgm:presLayoutVars>
      </dgm:prSet>
      <dgm:spPr/>
    </dgm:pt>
    <dgm:pt modelId="{17AC8304-FDDC-471B-86FE-A9DF325D583C}" type="pres">
      <dgm:prSet presAssocID="{1579B090-B57A-4234-8F40-245EAA5E4AC9}" presName="node" presStyleLbl="node1" presStyleIdx="0" presStyleCnt="5">
        <dgm:presLayoutVars>
          <dgm:bulletEnabled val="1"/>
        </dgm:presLayoutVars>
      </dgm:prSet>
      <dgm:spPr/>
    </dgm:pt>
    <dgm:pt modelId="{F8ECA43E-AF39-4F26-8BDF-86757B5DAB4E}" type="pres">
      <dgm:prSet presAssocID="{704471F8-5E0D-45EC-8F7C-33AD28A4D654}" presName="sibTrans" presStyleCnt="0"/>
      <dgm:spPr/>
    </dgm:pt>
    <dgm:pt modelId="{D9BAC242-ED8A-4C4E-AB09-F1185D32C958}" type="pres">
      <dgm:prSet presAssocID="{F6FF287F-8203-457E-9914-07BE13CEF08F}" presName="node" presStyleLbl="node1" presStyleIdx="1" presStyleCnt="5" custLinFactNeighborY="165">
        <dgm:presLayoutVars>
          <dgm:bulletEnabled val="1"/>
        </dgm:presLayoutVars>
      </dgm:prSet>
      <dgm:spPr/>
    </dgm:pt>
    <dgm:pt modelId="{638E3F8E-9501-4202-A422-251A8C034925}" type="pres">
      <dgm:prSet presAssocID="{AE8CC23D-C58F-453C-BE1A-894B97198E8D}" presName="sibTrans" presStyleCnt="0"/>
      <dgm:spPr/>
    </dgm:pt>
    <dgm:pt modelId="{E0050AEC-5F1A-41CB-926D-836F481E5A5F}" type="pres">
      <dgm:prSet presAssocID="{C371C0AF-E089-4609-A519-A91426BFB5ED}" presName="node" presStyleLbl="node1" presStyleIdx="2" presStyleCnt="5">
        <dgm:presLayoutVars>
          <dgm:bulletEnabled val="1"/>
        </dgm:presLayoutVars>
      </dgm:prSet>
      <dgm:spPr/>
    </dgm:pt>
    <dgm:pt modelId="{71E5EEE1-3AD5-45A6-8D5F-B8DA5CC618DE}" type="pres">
      <dgm:prSet presAssocID="{E5BA9F2B-0030-4BC0-B7AE-20AA6610BF59}" presName="sibTrans" presStyleCnt="0"/>
      <dgm:spPr/>
    </dgm:pt>
    <dgm:pt modelId="{8E4E134D-F1A5-469F-B356-6D0ABBA06F88}" type="pres">
      <dgm:prSet presAssocID="{CED63715-B85B-49EB-B8F6-C54D5641CFC7}" presName="node" presStyleLbl="node1" presStyleIdx="3" presStyleCnt="5">
        <dgm:presLayoutVars>
          <dgm:bulletEnabled val="1"/>
        </dgm:presLayoutVars>
      </dgm:prSet>
      <dgm:spPr/>
    </dgm:pt>
    <dgm:pt modelId="{E1309B25-F84D-4F7B-8C51-B09D57D59E78}" type="pres">
      <dgm:prSet presAssocID="{28C85AC1-1F6D-4B42-B5BD-2A07CA538859}" presName="sibTrans" presStyleCnt="0"/>
      <dgm:spPr/>
    </dgm:pt>
    <dgm:pt modelId="{65C2DAAB-F08C-4DAC-B009-F7BE5D5E3B64}" type="pres">
      <dgm:prSet presAssocID="{CE7468C4-7372-4631-B82E-E14AAC0C8DC7}" presName="node" presStyleLbl="node1" presStyleIdx="4" presStyleCnt="5">
        <dgm:presLayoutVars>
          <dgm:bulletEnabled val="1"/>
        </dgm:presLayoutVars>
      </dgm:prSet>
      <dgm:spPr/>
    </dgm:pt>
  </dgm:ptLst>
  <dgm:cxnLst>
    <dgm:cxn modelId="{E02AF911-92A2-4B07-A7FC-D711B2E227C7}" srcId="{23A4CF80-68AA-424B-8F8A-88D2F4D4C080}" destId="{CE7468C4-7372-4631-B82E-E14AAC0C8DC7}" srcOrd="4" destOrd="0" parTransId="{4E82F17E-8D7B-4412-B452-8A5A740BB156}" sibTransId="{CB90A2BA-2005-4D95-9F72-C06DC790DFE1}"/>
    <dgm:cxn modelId="{1DFF841A-4FF6-45C5-AEBB-62CDBBB2C844}" srcId="{23A4CF80-68AA-424B-8F8A-88D2F4D4C080}" destId="{C371C0AF-E089-4609-A519-A91426BFB5ED}" srcOrd="2" destOrd="0" parTransId="{0953E4E1-DFFA-4F39-9CAE-D50A086A2A72}" sibTransId="{E5BA9F2B-0030-4BC0-B7AE-20AA6610BF59}"/>
    <dgm:cxn modelId="{C6CB3843-3E9A-45F3-9F42-116416099CF2}" type="presOf" srcId="{CED63715-B85B-49EB-B8F6-C54D5641CFC7}" destId="{8E4E134D-F1A5-469F-B356-6D0ABBA06F88}" srcOrd="0" destOrd="0" presId="urn:microsoft.com/office/officeart/2005/8/layout/default"/>
    <dgm:cxn modelId="{00F63180-0418-485F-A82D-6CFD8D3FD3AF}" type="presOf" srcId="{23A4CF80-68AA-424B-8F8A-88D2F4D4C080}" destId="{59B88C15-B11E-4909-ADA7-11474E82FDC6}" srcOrd="0" destOrd="0" presId="urn:microsoft.com/office/officeart/2005/8/layout/default"/>
    <dgm:cxn modelId="{772A7191-B292-4FF3-B768-0A30105CFC33}" type="presOf" srcId="{F6FF287F-8203-457E-9914-07BE13CEF08F}" destId="{D9BAC242-ED8A-4C4E-AB09-F1185D32C958}" srcOrd="0" destOrd="0" presId="urn:microsoft.com/office/officeart/2005/8/layout/default"/>
    <dgm:cxn modelId="{0C0FCC93-3A47-463B-BEA4-B822F915FC44}" srcId="{23A4CF80-68AA-424B-8F8A-88D2F4D4C080}" destId="{F6FF287F-8203-457E-9914-07BE13CEF08F}" srcOrd="1" destOrd="0" parTransId="{DCF76DDD-5513-4433-B1B3-FB40A49190BC}" sibTransId="{AE8CC23D-C58F-453C-BE1A-894B97198E8D}"/>
    <dgm:cxn modelId="{E7A7C9A0-D1C6-4619-888B-957DE4887114}" type="presOf" srcId="{C371C0AF-E089-4609-A519-A91426BFB5ED}" destId="{E0050AEC-5F1A-41CB-926D-836F481E5A5F}" srcOrd="0" destOrd="0" presId="urn:microsoft.com/office/officeart/2005/8/layout/default"/>
    <dgm:cxn modelId="{160AD8DB-7321-4914-884A-65794FB7248B}" type="presOf" srcId="{CE7468C4-7372-4631-B82E-E14AAC0C8DC7}" destId="{65C2DAAB-F08C-4DAC-B009-F7BE5D5E3B64}" srcOrd="0" destOrd="0" presId="urn:microsoft.com/office/officeart/2005/8/layout/default"/>
    <dgm:cxn modelId="{97438CE7-F032-4A9A-AD3C-95585F8714B2}" srcId="{23A4CF80-68AA-424B-8F8A-88D2F4D4C080}" destId="{CED63715-B85B-49EB-B8F6-C54D5641CFC7}" srcOrd="3" destOrd="0" parTransId="{CFAE4497-C622-4A6C-998D-2678D6046B01}" sibTransId="{28C85AC1-1F6D-4B42-B5BD-2A07CA538859}"/>
    <dgm:cxn modelId="{7103A6EC-B78C-4B73-8989-84344B3E0368}" srcId="{23A4CF80-68AA-424B-8F8A-88D2F4D4C080}" destId="{1579B090-B57A-4234-8F40-245EAA5E4AC9}" srcOrd="0" destOrd="0" parTransId="{C6A1122F-E3AC-49D5-B9B4-52DA7647443E}" sibTransId="{704471F8-5E0D-45EC-8F7C-33AD28A4D654}"/>
    <dgm:cxn modelId="{67F73DEE-4874-4AA5-A00F-A543E880244B}" type="presOf" srcId="{1579B090-B57A-4234-8F40-245EAA5E4AC9}" destId="{17AC8304-FDDC-471B-86FE-A9DF325D583C}" srcOrd="0" destOrd="0" presId="urn:microsoft.com/office/officeart/2005/8/layout/default"/>
    <dgm:cxn modelId="{DEC3BFB3-82DF-4625-A1F1-01037CF45073}" type="presParOf" srcId="{59B88C15-B11E-4909-ADA7-11474E82FDC6}" destId="{17AC8304-FDDC-471B-86FE-A9DF325D583C}" srcOrd="0" destOrd="0" presId="urn:microsoft.com/office/officeart/2005/8/layout/default"/>
    <dgm:cxn modelId="{F50E8693-D389-424F-8CC3-A9F39833C1EE}" type="presParOf" srcId="{59B88C15-B11E-4909-ADA7-11474E82FDC6}" destId="{F8ECA43E-AF39-4F26-8BDF-86757B5DAB4E}" srcOrd="1" destOrd="0" presId="urn:microsoft.com/office/officeart/2005/8/layout/default"/>
    <dgm:cxn modelId="{6D69F6DA-E0EC-489F-9267-A793BDE0C898}" type="presParOf" srcId="{59B88C15-B11E-4909-ADA7-11474E82FDC6}" destId="{D9BAC242-ED8A-4C4E-AB09-F1185D32C958}" srcOrd="2" destOrd="0" presId="urn:microsoft.com/office/officeart/2005/8/layout/default"/>
    <dgm:cxn modelId="{FDBD50B8-BD5D-4AB3-82E2-6CA28D8B7321}" type="presParOf" srcId="{59B88C15-B11E-4909-ADA7-11474E82FDC6}" destId="{638E3F8E-9501-4202-A422-251A8C034925}" srcOrd="3" destOrd="0" presId="urn:microsoft.com/office/officeart/2005/8/layout/default"/>
    <dgm:cxn modelId="{EAB744FA-4B57-4192-82E5-A7E6557DA71E}" type="presParOf" srcId="{59B88C15-B11E-4909-ADA7-11474E82FDC6}" destId="{E0050AEC-5F1A-41CB-926D-836F481E5A5F}" srcOrd="4" destOrd="0" presId="urn:microsoft.com/office/officeart/2005/8/layout/default"/>
    <dgm:cxn modelId="{4F16CA2A-205A-48BD-81B8-1E91F7BE9081}" type="presParOf" srcId="{59B88C15-B11E-4909-ADA7-11474E82FDC6}" destId="{71E5EEE1-3AD5-45A6-8D5F-B8DA5CC618DE}" srcOrd="5" destOrd="0" presId="urn:microsoft.com/office/officeart/2005/8/layout/default"/>
    <dgm:cxn modelId="{8C3520B2-F9DF-4FCF-A5FC-F41A90815B1A}" type="presParOf" srcId="{59B88C15-B11E-4909-ADA7-11474E82FDC6}" destId="{8E4E134D-F1A5-469F-B356-6D0ABBA06F88}" srcOrd="6" destOrd="0" presId="urn:microsoft.com/office/officeart/2005/8/layout/default"/>
    <dgm:cxn modelId="{8B7B80E8-51A7-47EE-B036-84C6331026C9}" type="presParOf" srcId="{59B88C15-B11E-4909-ADA7-11474E82FDC6}" destId="{E1309B25-F84D-4F7B-8C51-B09D57D59E78}" srcOrd="7" destOrd="0" presId="urn:microsoft.com/office/officeart/2005/8/layout/default"/>
    <dgm:cxn modelId="{425E32BE-5D58-4C3A-A963-1854FBF4ED1D}" type="presParOf" srcId="{59B88C15-B11E-4909-ADA7-11474E82FDC6}" destId="{65C2DAAB-F08C-4DAC-B009-F7BE5D5E3B64}" srcOrd="8"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3A4CF80-68AA-424B-8F8A-88D2F4D4C080}" type="doc">
      <dgm:prSet loTypeId="urn:microsoft.com/office/officeart/2005/8/layout/bList2" loCatId="list" qsTypeId="urn:microsoft.com/office/officeart/2005/8/quickstyle/simple2" qsCatId="simple" csTypeId="urn:microsoft.com/office/officeart/2005/8/colors/accent1_2" csCatId="accent1" phldr="1"/>
      <dgm:spPr/>
      <dgm:t>
        <a:bodyPr/>
        <a:lstStyle/>
        <a:p>
          <a:endParaRPr lang="de-DE"/>
        </a:p>
      </dgm:t>
    </dgm:pt>
    <dgm:pt modelId="{1579B090-B57A-4234-8F40-245EAA5E4AC9}">
      <dgm:prSet custT="1"/>
      <dgm:spPr/>
      <dgm:t>
        <a:bodyPr/>
        <a:lstStyle/>
        <a:p>
          <a:pPr algn="l" rtl="0">
            <a:defRPr b="1"/>
          </a:pPr>
          <a:r>
            <a:rPr lang="de-AT" sz="1800" b="1" dirty="0"/>
            <a:t>Data Integration</a:t>
          </a:r>
          <a:endParaRPr lang="de-DE" sz="18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3D3C89A0-4583-47C7-9271-540921E9D793}">
      <dgm:prSet custT="1"/>
      <dgm:spPr/>
      <dgm:t>
        <a:bodyPr anchor="ctr"/>
        <a:lstStyle/>
        <a:p>
          <a:pPr algn="ctr">
            <a:buNone/>
          </a:pPr>
          <a:r>
            <a:rPr lang="de-AT" sz="1400" dirty="0"/>
            <a:t>Erhöhen Sie Ihre Produktivität um das Zehnfache – mit Datenintegrationssoft-ware der Enterprise-Klasse.</a:t>
          </a:r>
        </a:p>
      </dgm:t>
    </dgm:pt>
    <dgm:pt modelId="{A82AF9D9-BB35-419D-98FF-7B0836BDAA4C}" type="parTrans" cxnId="{B732BDB6-78FE-49AE-9182-9E382AAA8F1B}">
      <dgm:prSet/>
      <dgm:spPr/>
      <dgm:t>
        <a:bodyPr/>
        <a:lstStyle/>
        <a:p>
          <a:endParaRPr lang="de-AT"/>
        </a:p>
      </dgm:t>
    </dgm:pt>
    <dgm:pt modelId="{6FB3157E-12C1-4A7D-80B3-4B1BEC625D56}" type="sibTrans" cxnId="{B732BDB6-78FE-49AE-9182-9E382AAA8F1B}">
      <dgm:prSet/>
      <dgm:spPr/>
      <dgm:t>
        <a:bodyPr/>
        <a:lstStyle/>
        <a:p>
          <a:endParaRPr lang="de-AT"/>
        </a:p>
      </dgm:t>
    </dgm:pt>
    <dgm:pt modelId="{851DC14F-104C-4798-8647-566DB04A92E7}">
      <dgm:prSet custT="1"/>
      <dgm:spPr/>
      <dgm:t>
        <a:bodyPr/>
        <a:lstStyle/>
        <a:p>
          <a:r>
            <a:rPr lang="de-AT" sz="1800" b="1" dirty="0"/>
            <a:t>Big Data Integration</a:t>
          </a:r>
          <a:endParaRPr lang="de-AT" sz="1800" dirty="0"/>
        </a:p>
      </dgm:t>
    </dgm:pt>
    <dgm:pt modelId="{F06AFC61-5AD3-4B95-A6AD-682121DD2E1A}" type="parTrans" cxnId="{34582AF1-BC95-492D-A6EF-D6846541F6CF}">
      <dgm:prSet/>
      <dgm:spPr/>
      <dgm:t>
        <a:bodyPr/>
        <a:lstStyle/>
        <a:p>
          <a:endParaRPr lang="de-AT"/>
        </a:p>
      </dgm:t>
    </dgm:pt>
    <dgm:pt modelId="{44C21749-FB73-405A-9950-97328A0563EC}" type="sibTrans" cxnId="{34582AF1-BC95-492D-A6EF-D6846541F6CF}">
      <dgm:prSet/>
      <dgm:spPr/>
      <dgm:t>
        <a:bodyPr/>
        <a:lstStyle/>
        <a:p>
          <a:endParaRPr lang="de-AT"/>
        </a:p>
      </dgm:t>
    </dgm:pt>
    <dgm:pt modelId="{07B30155-5204-4F35-865E-E13504AABD72}">
      <dgm:prSet custT="1"/>
      <dgm:spPr/>
      <dgm:t>
        <a:bodyPr anchor="ctr"/>
        <a:lstStyle/>
        <a:p>
          <a:pPr algn="ctr">
            <a:buNone/>
          </a:pPr>
          <a:r>
            <a:rPr lang="de-AT" sz="1400" dirty="0"/>
            <a:t>   Verarbeiten Sie Millionen Datensätze spielend leicht mit Spark und maschinellem Lernen.</a:t>
          </a:r>
        </a:p>
      </dgm:t>
    </dgm:pt>
    <dgm:pt modelId="{F3939134-F884-4BED-AD9B-0DC2116F8D6B}" type="parTrans" cxnId="{56D4592B-215B-4C63-83F3-E9480F3AE562}">
      <dgm:prSet/>
      <dgm:spPr/>
      <dgm:t>
        <a:bodyPr/>
        <a:lstStyle/>
        <a:p>
          <a:endParaRPr lang="de-AT"/>
        </a:p>
      </dgm:t>
    </dgm:pt>
    <dgm:pt modelId="{E5CF84F6-F5E2-4750-A5F6-7092AE1668EF}" type="sibTrans" cxnId="{56D4592B-215B-4C63-83F3-E9480F3AE562}">
      <dgm:prSet/>
      <dgm:spPr/>
      <dgm:t>
        <a:bodyPr/>
        <a:lstStyle/>
        <a:p>
          <a:endParaRPr lang="de-AT"/>
        </a:p>
      </dgm:t>
    </dgm:pt>
    <dgm:pt modelId="{D5275426-6DCD-46E2-AC22-BD2C24A771B7}">
      <dgm:prSet custT="1"/>
      <dgm:spPr/>
      <dgm:t>
        <a:bodyPr/>
        <a:lstStyle/>
        <a:p>
          <a:r>
            <a:rPr lang="de-AT" sz="1800" b="1" dirty="0" err="1"/>
            <a:t>Application</a:t>
          </a:r>
          <a:r>
            <a:rPr lang="de-AT" sz="1800" b="1" dirty="0"/>
            <a:t> Integration</a:t>
          </a:r>
          <a:endParaRPr lang="de-AT" sz="1800" dirty="0"/>
        </a:p>
      </dgm:t>
    </dgm:pt>
    <dgm:pt modelId="{0DFCFC97-4EC8-426D-8593-F7E7EAB1EDBF}" type="parTrans" cxnId="{C1958CE0-3F63-48F7-8F35-FDACC8836220}">
      <dgm:prSet/>
      <dgm:spPr/>
      <dgm:t>
        <a:bodyPr/>
        <a:lstStyle/>
        <a:p>
          <a:endParaRPr lang="de-AT"/>
        </a:p>
      </dgm:t>
    </dgm:pt>
    <dgm:pt modelId="{8330D411-CAD8-4F76-8A4F-7941EBBF5577}" type="sibTrans" cxnId="{C1958CE0-3F63-48F7-8F35-FDACC8836220}">
      <dgm:prSet/>
      <dgm:spPr/>
      <dgm:t>
        <a:bodyPr/>
        <a:lstStyle/>
        <a:p>
          <a:endParaRPr lang="de-AT"/>
        </a:p>
      </dgm:t>
    </dgm:pt>
    <dgm:pt modelId="{943BCE6A-2C10-49CC-A758-4F6DF285D36E}">
      <dgm:prSet custT="1"/>
      <dgm:spPr/>
      <dgm:t>
        <a:bodyPr anchor="ctr"/>
        <a:lstStyle/>
        <a:p>
          <a:pPr algn="ctr">
            <a:buNone/>
          </a:pPr>
          <a:r>
            <a:rPr lang="de-AT" sz="1400" dirty="0"/>
            <a:t>   Anbindung beliebiger Endpunkte für datengetriebenes Arbeiten.</a:t>
          </a:r>
        </a:p>
      </dgm:t>
    </dgm:pt>
    <dgm:pt modelId="{B9063575-791E-4D8F-B22E-E7EF4787DE95}" type="parTrans" cxnId="{15E17F31-82C3-4DC0-B946-BCF1CC4CAD39}">
      <dgm:prSet/>
      <dgm:spPr/>
      <dgm:t>
        <a:bodyPr/>
        <a:lstStyle/>
        <a:p>
          <a:endParaRPr lang="de-AT"/>
        </a:p>
      </dgm:t>
    </dgm:pt>
    <dgm:pt modelId="{8253534B-0A1F-460B-8589-793759285CC9}" type="sibTrans" cxnId="{15E17F31-82C3-4DC0-B946-BCF1CC4CAD39}">
      <dgm:prSet/>
      <dgm:spPr/>
      <dgm:t>
        <a:bodyPr/>
        <a:lstStyle/>
        <a:p>
          <a:endParaRPr lang="de-AT"/>
        </a:p>
      </dgm:t>
    </dgm:pt>
    <dgm:pt modelId="{A1624ACF-BB17-44E0-9DEB-F2644C2A44FF}">
      <dgm:prSet custT="1"/>
      <dgm:spPr/>
      <dgm:t>
        <a:bodyPr/>
        <a:lstStyle/>
        <a:p>
          <a:r>
            <a:rPr lang="de-AT" sz="1800" b="1" dirty="0"/>
            <a:t>Data </a:t>
          </a:r>
          <a:r>
            <a:rPr lang="de-AT" sz="1800" b="1" dirty="0" err="1"/>
            <a:t>Preparation</a:t>
          </a:r>
          <a:endParaRPr lang="de-AT" sz="1800" dirty="0"/>
        </a:p>
      </dgm:t>
    </dgm:pt>
    <dgm:pt modelId="{EB36F50C-8894-4435-A76A-2FDAF11E6DC3}" type="parTrans" cxnId="{382ED6D3-A70A-4587-8EB9-73810B3D1608}">
      <dgm:prSet/>
      <dgm:spPr/>
      <dgm:t>
        <a:bodyPr/>
        <a:lstStyle/>
        <a:p>
          <a:endParaRPr lang="de-AT"/>
        </a:p>
      </dgm:t>
    </dgm:pt>
    <dgm:pt modelId="{962A7756-8F47-4DC8-871A-BCF4C6129861}" type="sibTrans" cxnId="{382ED6D3-A70A-4587-8EB9-73810B3D1608}">
      <dgm:prSet/>
      <dgm:spPr/>
      <dgm:t>
        <a:bodyPr/>
        <a:lstStyle/>
        <a:p>
          <a:endParaRPr lang="de-AT"/>
        </a:p>
      </dgm:t>
    </dgm:pt>
    <dgm:pt modelId="{745CFF58-3C3D-4DCC-809F-2EAFE409458C}">
      <dgm:prSet custT="1"/>
      <dgm:spPr/>
      <dgm:t>
        <a:bodyPr anchor="ctr"/>
        <a:lstStyle/>
        <a:p>
          <a:pPr algn="ctr">
            <a:buNone/>
          </a:pPr>
          <a:r>
            <a:rPr lang="de-AT" sz="1400" dirty="0"/>
            <a:t>   Skalieren Sie Datenprojekte im gesamten Unternehmen mit effektiven Selfservice-Tools für Zusammenarbeit und Austausch.</a:t>
          </a:r>
        </a:p>
      </dgm:t>
    </dgm:pt>
    <dgm:pt modelId="{C8A5F03B-D19A-4AAB-8F7C-26DFA811C898}" type="parTrans" cxnId="{24F2F764-85D8-4279-805F-08A00290E117}">
      <dgm:prSet/>
      <dgm:spPr/>
      <dgm:t>
        <a:bodyPr/>
        <a:lstStyle/>
        <a:p>
          <a:endParaRPr lang="de-AT"/>
        </a:p>
      </dgm:t>
    </dgm:pt>
    <dgm:pt modelId="{8EEBB609-49F7-42D8-B803-6B81197B2DBF}" type="sibTrans" cxnId="{24F2F764-85D8-4279-805F-08A00290E117}">
      <dgm:prSet/>
      <dgm:spPr/>
      <dgm:t>
        <a:bodyPr/>
        <a:lstStyle/>
        <a:p>
          <a:endParaRPr lang="de-AT"/>
        </a:p>
      </dgm:t>
    </dgm:pt>
    <dgm:pt modelId="{16584F12-17FC-4A28-925F-6A57554C1B9B}">
      <dgm:prSet custT="1"/>
      <dgm:spPr/>
      <dgm:t>
        <a:bodyPr/>
        <a:lstStyle/>
        <a:p>
          <a:r>
            <a:rPr lang="de-AT" sz="1800" b="1" dirty="0"/>
            <a:t>Cloud Pipeline Designer</a:t>
          </a:r>
          <a:endParaRPr lang="de-AT" sz="1800" dirty="0"/>
        </a:p>
      </dgm:t>
    </dgm:pt>
    <dgm:pt modelId="{72D03C23-1414-4797-9718-F6991799B0CD}" type="parTrans" cxnId="{A5033B21-53FC-4718-B89A-EEC59F762E80}">
      <dgm:prSet/>
      <dgm:spPr/>
      <dgm:t>
        <a:bodyPr/>
        <a:lstStyle/>
        <a:p>
          <a:endParaRPr lang="de-AT"/>
        </a:p>
      </dgm:t>
    </dgm:pt>
    <dgm:pt modelId="{9408F4F0-4E2D-4C80-9D3B-840127E8A97B}" type="sibTrans" cxnId="{A5033B21-53FC-4718-B89A-EEC59F762E80}">
      <dgm:prSet/>
      <dgm:spPr/>
      <dgm:t>
        <a:bodyPr/>
        <a:lstStyle/>
        <a:p>
          <a:endParaRPr lang="de-AT"/>
        </a:p>
      </dgm:t>
    </dgm:pt>
    <dgm:pt modelId="{4C3E1E76-4331-45D1-B15F-F3CFE9A5AB00}">
      <dgm:prSet custT="1"/>
      <dgm:spPr/>
      <dgm:t>
        <a:bodyPr anchor="ctr"/>
        <a:lstStyle/>
        <a:p>
          <a:pPr algn="ctr">
            <a:buNone/>
          </a:pPr>
          <a:r>
            <a:rPr lang="de-AT" sz="1400" dirty="0"/>
            <a:t>   Entdecken Sie eine Designumgebung der nächsten Generation.</a:t>
          </a:r>
        </a:p>
      </dgm:t>
    </dgm:pt>
    <dgm:pt modelId="{E46B165B-A18D-419A-BB5C-88966864A3DE}" type="parTrans" cxnId="{95D52EAC-21C9-4A02-A160-AFD6685C759D}">
      <dgm:prSet/>
      <dgm:spPr/>
      <dgm:t>
        <a:bodyPr/>
        <a:lstStyle/>
        <a:p>
          <a:endParaRPr lang="de-AT"/>
        </a:p>
      </dgm:t>
    </dgm:pt>
    <dgm:pt modelId="{1FC3E3D8-F8D3-4B3E-AC7B-360EB6089203}" type="sibTrans" cxnId="{95D52EAC-21C9-4A02-A160-AFD6685C759D}">
      <dgm:prSet/>
      <dgm:spPr/>
      <dgm:t>
        <a:bodyPr/>
        <a:lstStyle/>
        <a:p>
          <a:endParaRPr lang="de-AT"/>
        </a:p>
      </dgm:t>
    </dgm:pt>
    <dgm:pt modelId="{ADE839A3-8A32-4168-B123-F67829F2BCE8}">
      <dgm:prSet custT="1"/>
      <dgm:spPr/>
      <dgm:t>
        <a:bodyPr/>
        <a:lstStyle/>
        <a:p>
          <a:pPr algn="l"/>
          <a:r>
            <a:rPr lang="de-AT" sz="1800" b="1" dirty="0" err="1"/>
            <a:t>Stitch</a:t>
          </a:r>
          <a:r>
            <a:rPr lang="de-AT" sz="1800" b="1" dirty="0"/>
            <a:t> Data </a:t>
          </a:r>
          <a:r>
            <a:rPr lang="de-AT" sz="1800" b="1" dirty="0" err="1"/>
            <a:t>Loader</a:t>
          </a:r>
          <a:endParaRPr lang="de-AT" sz="1800" dirty="0"/>
        </a:p>
      </dgm:t>
    </dgm:pt>
    <dgm:pt modelId="{8AAA8292-5EA3-4A1D-8C71-F2E28C3BE1DA}" type="parTrans" cxnId="{B5B1F708-448E-40E1-BC32-DDF067A50111}">
      <dgm:prSet/>
      <dgm:spPr/>
      <dgm:t>
        <a:bodyPr/>
        <a:lstStyle/>
        <a:p>
          <a:endParaRPr lang="de-AT"/>
        </a:p>
      </dgm:t>
    </dgm:pt>
    <dgm:pt modelId="{7C9A50A5-7209-4CB9-A5C9-1E5474BF474A}" type="sibTrans" cxnId="{B5B1F708-448E-40E1-BC32-DDF067A50111}">
      <dgm:prSet/>
      <dgm:spPr/>
      <dgm:t>
        <a:bodyPr/>
        <a:lstStyle/>
        <a:p>
          <a:endParaRPr lang="de-AT"/>
        </a:p>
      </dgm:t>
    </dgm:pt>
    <dgm:pt modelId="{BCD50C37-CF66-4943-A4E8-A943C05B64BF}">
      <dgm:prSet custT="1"/>
      <dgm:spPr/>
      <dgm:t>
        <a:bodyPr anchor="ctr"/>
        <a:lstStyle/>
        <a:p>
          <a:pPr algn="ctr">
            <a:buNone/>
          </a:pPr>
          <a:r>
            <a:rPr lang="de-AT" sz="1400" dirty="0"/>
            <a:t>   Eine Open-Source-basierte Cloud-first-Plattform für die schnelle Bewegung von Daten.</a:t>
          </a:r>
        </a:p>
      </dgm:t>
    </dgm:pt>
    <dgm:pt modelId="{CA1BDCE7-0432-475C-AA8C-D804B373A55B}" type="parTrans" cxnId="{9130630B-4C39-4DE6-BBD2-12FCB83F164C}">
      <dgm:prSet/>
      <dgm:spPr/>
      <dgm:t>
        <a:bodyPr/>
        <a:lstStyle/>
        <a:p>
          <a:endParaRPr lang="de-AT"/>
        </a:p>
      </dgm:t>
    </dgm:pt>
    <dgm:pt modelId="{AA98AB87-A2A0-4171-874C-DCDC934283A1}" type="sibTrans" cxnId="{9130630B-4C39-4DE6-BBD2-12FCB83F164C}">
      <dgm:prSet/>
      <dgm:spPr/>
      <dgm:t>
        <a:bodyPr/>
        <a:lstStyle/>
        <a:p>
          <a:endParaRPr lang="de-AT"/>
        </a:p>
      </dgm:t>
    </dgm:pt>
    <dgm:pt modelId="{3A533115-66AE-4B5E-B260-D7984F4D8478}" type="pres">
      <dgm:prSet presAssocID="{23A4CF80-68AA-424B-8F8A-88D2F4D4C080}" presName="diagram" presStyleCnt="0">
        <dgm:presLayoutVars>
          <dgm:dir/>
          <dgm:animLvl val="lvl"/>
          <dgm:resizeHandles val="exact"/>
        </dgm:presLayoutVars>
      </dgm:prSet>
      <dgm:spPr/>
    </dgm:pt>
    <dgm:pt modelId="{BA3995DD-3AAF-4E22-AF1A-6B2893632E99}" type="pres">
      <dgm:prSet presAssocID="{1579B090-B57A-4234-8F40-245EAA5E4AC9}" presName="compNode" presStyleCnt="0"/>
      <dgm:spPr/>
    </dgm:pt>
    <dgm:pt modelId="{23DC1A36-9242-4A2E-B8E4-D78F3DC0BAFB}" type="pres">
      <dgm:prSet presAssocID="{1579B090-B57A-4234-8F40-245EAA5E4AC9}" presName="childRect" presStyleLbl="bgAcc1" presStyleIdx="0" presStyleCnt="6">
        <dgm:presLayoutVars>
          <dgm:bulletEnabled val="1"/>
        </dgm:presLayoutVars>
      </dgm:prSet>
      <dgm:spPr/>
    </dgm:pt>
    <dgm:pt modelId="{8CAAA90C-B897-4A6E-9AA4-5DA7C205AC39}" type="pres">
      <dgm:prSet presAssocID="{1579B090-B57A-4234-8F40-245EAA5E4AC9}" presName="parentText" presStyleLbl="node1" presStyleIdx="0" presStyleCnt="0">
        <dgm:presLayoutVars>
          <dgm:chMax val="0"/>
          <dgm:bulletEnabled val="1"/>
        </dgm:presLayoutVars>
      </dgm:prSet>
      <dgm:spPr/>
    </dgm:pt>
    <dgm:pt modelId="{CAF27ACC-242F-4DB8-9B9D-B3F4A0D80612}" type="pres">
      <dgm:prSet presAssocID="{1579B090-B57A-4234-8F40-245EAA5E4AC9}" presName="parentRect" presStyleLbl="alignNode1" presStyleIdx="0" presStyleCnt="6"/>
      <dgm:spPr/>
    </dgm:pt>
    <dgm:pt modelId="{85E5C354-02C0-413E-950A-B18D20A09D49}" type="pres">
      <dgm:prSet presAssocID="{1579B090-B57A-4234-8F40-245EAA5E4AC9}" presName="adorn" presStyleLbl="fgAccFollowNode1" presStyleIdx="0" presStyleCnt="6"/>
      <dgm:spPr>
        <a:noFill/>
        <a:ln>
          <a:noFill/>
        </a:ln>
      </dgm:spPr>
    </dgm:pt>
    <dgm:pt modelId="{E0B3FF79-9033-4569-838A-C9B40ED9C02E}" type="pres">
      <dgm:prSet presAssocID="{704471F8-5E0D-45EC-8F7C-33AD28A4D654}" presName="sibTrans" presStyleLbl="sibTrans2D1" presStyleIdx="0" presStyleCnt="0"/>
      <dgm:spPr/>
    </dgm:pt>
    <dgm:pt modelId="{E73BE5DE-B7C3-4893-AB1F-D826411055EF}" type="pres">
      <dgm:prSet presAssocID="{851DC14F-104C-4798-8647-566DB04A92E7}" presName="compNode" presStyleCnt="0"/>
      <dgm:spPr/>
    </dgm:pt>
    <dgm:pt modelId="{E68D3733-E916-414A-8DFB-FE7AF29634BC}" type="pres">
      <dgm:prSet presAssocID="{851DC14F-104C-4798-8647-566DB04A92E7}" presName="childRect" presStyleLbl="bgAcc1" presStyleIdx="1" presStyleCnt="6">
        <dgm:presLayoutVars>
          <dgm:bulletEnabled val="1"/>
        </dgm:presLayoutVars>
      </dgm:prSet>
      <dgm:spPr/>
    </dgm:pt>
    <dgm:pt modelId="{B624A0CB-CB4D-49BA-83F0-DF1782F33B84}" type="pres">
      <dgm:prSet presAssocID="{851DC14F-104C-4798-8647-566DB04A92E7}" presName="parentText" presStyleLbl="node1" presStyleIdx="0" presStyleCnt="0">
        <dgm:presLayoutVars>
          <dgm:chMax val="0"/>
          <dgm:bulletEnabled val="1"/>
        </dgm:presLayoutVars>
      </dgm:prSet>
      <dgm:spPr/>
    </dgm:pt>
    <dgm:pt modelId="{EF42CE63-E62E-4D37-8F72-C599E9B2662C}" type="pres">
      <dgm:prSet presAssocID="{851DC14F-104C-4798-8647-566DB04A92E7}" presName="parentRect" presStyleLbl="alignNode1" presStyleIdx="1" presStyleCnt="6"/>
      <dgm:spPr/>
    </dgm:pt>
    <dgm:pt modelId="{9C70139F-AC64-40A0-8D73-FFE707C90FD7}" type="pres">
      <dgm:prSet presAssocID="{851DC14F-104C-4798-8647-566DB04A92E7}" presName="adorn" presStyleLbl="fgAccFollowNode1" presStyleIdx="1" presStyleCnt="6"/>
      <dgm:spPr>
        <a:noFill/>
        <a:ln>
          <a:noFill/>
        </a:ln>
      </dgm:spPr>
    </dgm:pt>
    <dgm:pt modelId="{479674A3-1A14-4A0D-9226-01EDBAEC656D}" type="pres">
      <dgm:prSet presAssocID="{44C21749-FB73-405A-9950-97328A0563EC}" presName="sibTrans" presStyleLbl="sibTrans2D1" presStyleIdx="0" presStyleCnt="0"/>
      <dgm:spPr/>
    </dgm:pt>
    <dgm:pt modelId="{73C4057A-55DE-4C10-8DE5-6E8ABC841823}" type="pres">
      <dgm:prSet presAssocID="{D5275426-6DCD-46E2-AC22-BD2C24A771B7}" presName="compNode" presStyleCnt="0"/>
      <dgm:spPr/>
    </dgm:pt>
    <dgm:pt modelId="{FB80D390-CEDE-4540-851A-4D1DFE3E793B}" type="pres">
      <dgm:prSet presAssocID="{D5275426-6DCD-46E2-AC22-BD2C24A771B7}" presName="childRect" presStyleLbl="bgAcc1" presStyleIdx="2" presStyleCnt="6">
        <dgm:presLayoutVars>
          <dgm:bulletEnabled val="1"/>
        </dgm:presLayoutVars>
      </dgm:prSet>
      <dgm:spPr/>
    </dgm:pt>
    <dgm:pt modelId="{1F5E230E-1BB8-45CA-8583-FFBC7E22ABA2}" type="pres">
      <dgm:prSet presAssocID="{D5275426-6DCD-46E2-AC22-BD2C24A771B7}" presName="parentText" presStyleLbl="node1" presStyleIdx="0" presStyleCnt="0">
        <dgm:presLayoutVars>
          <dgm:chMax val="0"/>
          <dgm:bulletEnabled val="1"/>
        </dgm:presLayoutVars>
      </dgm:prSet>
      <dgm:spPr/>
    </dgm:pt>
    <dgm:pt modelId="{006E1CB7-32DD-4867-8311-AD925906EA6A}" type="pres">
      <dgm:prSet presAssocID="{D5275426-6DCD-46E2-AC22-BD2C24A771B7}" presName="parentRect" presStyleLbl="alignNode1" presStyleIdx="2" presStyleCnt="6"/>
      <dgm:spPr/>
    </dgm:pt>
    <dgm:pt modelId="{B9A617C7-87EB-4FFF-8896-BACD04C806E3}" type="pres">
      <dgm:prSet presAssocID="{D5275426-6DCD-46E2-AC22-BD2C24A771B7}" presName="adorn" presStyleLbl="fgAccFollowNode1" presStyleIdx="2" presStyleCnt="6"/>
      <dgm:spPr>
        <a:noFill/>
        <a:ln>
          <a:noFill/>
        </a:ln>
      </dgm:spPr>
    </dgm:pt>
    <dgm:pt modelId="{5003CD9B-303F-47EB-BCF7-C0B1038BCCAC}" type="pres">
      <dgm:prSet presAssocID="{8330D411-CAD8-4F76-8A4F-7941EBBF5577}" presName="sibTrans" presStyleLbl="sibTrans2D1" presStyleIdx="0" presStyleCnt="0"/>
      <dgm:spPr/>
    </dgm:pt>
    <dgm:pt modelId="{3DC2CCD8-FE50-476B-916A-67991965FE3D}" type="pres">
      <dgm:prSet presAssocID="{A1624ACF-BB17-44E0-9DEB-F2644C2A44FF}" presName="compNode" presStyleCnt="0"/>
      <dgm:spPr/>
    </dgm:pt>
    <dgm:pt modelId="{9B623F24-030B-4CCD-B344-F11D44B16A0D}" type="pres">
      <dgm:prSet presAssocID="{A1624ACF-BB17-44E0-9DEB-F2644C2A44FF}" presName="childRect" presStyleLbl="bgAcc1" presStyleIdx="3" presStyleCnt="6">
        <dgm:presLayoutVars>
          <dgm:bulletEnabled val="1"/>
        </dgm:presLayoutVars>
      </dgm:prSet>
      <dgm:spPr/>
    </dgm:pt>
    <dgm:pt modelId="{0EBD0C9B-6BEE-4748-88BA-58E8D4BCC2C3}" type="pres">
      <dgm:prSet presAssocID="{A1624ACF-BB17-44E0-9DEB-F2644C2A44FF}" presName="parentText" presStyleLbl="node1" presStyleIdx="0" presStyleCnt="0">
        <dgm:presLayoutVars>
          <dgm:chMax val="0"/>
          <dgm:bulletEnabled val="1"/>
        </dgm:presLayoutVars>
      </dgm:prSet>
      <dgm:spPr/>
    </dgm:pt>
    <dgm:pt modelId="{3F616F60-EA68-47C7-9754-A69003C0ADDA}" type="pres">
      <dgm:prSet presAssocID="{A1624ACF-BB17-44E0-9DEB-F2644C2A44FF}" presName="parentRect" presStyleLbl="alignNode1" presStyleIdx="3" presStyleCnt="6"/>
      <dgm:spPr/>
    </dgm:pt>
    <dgm:pt modelId="{040F27E9-60CE-4494-AF3E-7652E6DF1728}" type="pres">
      <dgm:prSet presAssocID="{A1624ACF-BB17-44E0-9DEB-F2644C2A44FF}" presName="adorn" presStyleLbl="fgAccFollowNode1" presStyleIdx="3" presStyleCnt="6"/>
      <dgm:spPr>
        <a:noFill/>
        <a:ln>
          <a:noFill/>
        </a:ln>
      </dgm:spPr>
    </dgm:pt>
    <dgm:pt modelId="{DF369E13-2A09-4A49-8A5C-D06D741F0856}" type="pres">
      <dgm:prSet presAssocID="{962A7756-8F47-4DC8-871A-BCF4C6129861}" presName="sibTrans" presStyleLbl="sibTrans2D1" presStyleIdx="0" presStyleCnt="0"/>
      <dgm:spPr/>
    </dgm:pt>
    <dgm:pt modelId="{269350D8-AFA4-414F-9672-0BEFD10D5FCA}" type="pres">
      <dgm:prSet presAssocID="{16584F12-17FC-4A28-925F-6A57554C1B9B}" presName="compNode" presStyleCnt="0"/>
      <dgm:spPr/>
    </dgm:pt>
    <dgm:pt modelId="{83E20300-2732-4DAD-AF09-2BD2C79B01AC}" type="pres">
      <dgm:prSet presAssocID="{16584F12-17FC-4A28-925F-6A57554C1B9B}" presName="childRect" presStyleLbl="bgAcc1" presStyleIdx="4" presStyleCnt="6">
        <dgm:presLayoutVars>
          <dgm:bulletEnabled val="1"/>
        </dgm:presLayoutVars>
      </dgm:prSet>
      <dgm:spPr/>
    </dgm:pt>
    <dgm:pt modelId="{F6B2A76F-74F2-40FD-9921-E2840C6B7927}" type="pres">
      <dgm:prSet presAssocID="{16584F12-17FC-4A28-925F-6A57554C1B9B}" presName="parentText" presStyleLbl="node1" presStyleIdx="0" presStyleCnt="0">
        <dgm:presLayoutVars>
          <dgm:chMax val="0"/>
          <dgm:bulletEnabled val="1"/>
        </dgm:presLayoutVars>
      </dgm:prSet>
      <dgm:spPr/>
    </dgm:pt>
    <dgm:pt modelId="{E13E733C-5311-41DB-B622-437F089E307B}" type="pres">
      <dgm:prSet presAssocID="{16584F12-17FC-4A28-925F-6A57554C1B9B}" presName="parentRect" presStyleLbl="alignNode1" presStyleIdx="4" presStyleCnt="6"/>
      <dgm:spPr/>
    </dgm:pt>
    <dgm:pt modelId="{347F11E1-12CB-4EEA-85FC-713319E8257B}" type="pres">
      <dgm:prSet presAssocID="{16584F12-17FC-4A28-925F-6A57554C1B9B}" presName="adorn" presStyleLbl="fgAccFollowNode1" presStyleIdx="4" presStyleCnt="6"/>
      <dgm:spPr>
        <a:noFill/>
        <a:ln>
          <a:noFill/>
        </a:ln>
      </dgm:spPr>
    </dgm:pt>
    <dgm:pt modelId="{5DB7BB7F-2302-4F78-892F-77704AAC141E}" type="pres">
      <dgm:prSet presAssocID="{9408F4F0-4E2D-4C80-9D3B-840127E8A97B}" presName="sibTrans" presStyleLbl="sibTrans2D1" presStyleIdx="0" presStyleCnt="0"/>
      <dgm:spPr/>
    </dgm:pt>
    <dgm:pt modelId="{B5B9BE26-1981-4622-804D-17F19CF2BAE6}" type="pres">
      <dgm:prSet presAssocID="{ADE839A3-8A32-4168-B123-F67829F2BCE8}" presName="compNode" presStyleCnt="0"/>
      <dgm:spPr/>
    </dgm:pt>
    <dgm:pt modelId="{35AE120B-76BD-43D3-A209-22D8998F5BE9}" type="pres">
      <dgm:prSet presAssocID="{ADE839A3-8A32-4168-B123-F67829F2BCE8}" presName="childRect" presStyleLbl="bgAcc1" presStyleIdx="5" presStyleCnt="6">
        <dgm:presLayoutVars>
          <dgm:bulletEnabled val="1"/>
        </dgm:presLayoutVars>
      </dgm:prSet>
      <dgm:spPr/>
    </dgm:pt>
    <dgm:pt modelId="{1F917C92-79E0-433E-A84F-80E10CF0FCEF}" type="pres">
      <dgm:prSet presAssocID="{ADE839A3-8A32-4168-B123-F67829F2BCE8}" presName="parentText" presStyleLbl="node1" presStyleIdx="0" presStyleCnt="0">
        <dgm:presLayoutVars>
          <dgm:chMax val="0"/>
          <dgm:bulletEnabled val="1"/>
        </dgm:presLayoutVars>
      </dgm:prSet>
      <dgm:spPr/>
    </dgm:pt>
    <dgm:pt modelId="{0E51ADB1-1FAB-4A45-8B88-BE5B107EEC13}" type="pres">
      <dgm:prSet presAssocID="{ADE839A3-8A32-4168-B123-F67829F2BCE8}" presName="parentRect" presStyleLbl="alignNode1" presStyleIdx="5" presStyleCnt="6"/>
      <dgm:spPr/>
    </dgm:pt>
    <dgm:pt modelId="{90047E97-C473-4E2D-B3CC-13874CFF14DB}" type="pres">
      <dgm:prSet presAssocID="{ADE839A3-8A32-4168-B123-F67829F2BCE8}" presName="adorn" presStyleLbl="fgAccFollowNode1" presStyleIdx="5" presStyleCnt="6"/>
      <dgm:spPr>
        <a:noFill/>
        <a:ln>
          <a:noFill/>
        </a:ln>
      </dgm:spPr>
    </dgm:pt>
  </dgm:ptLst>
  <dgm:cxnLst>
    <dgm:cxn modelId="{B5B1F708-448E-40E1-BC32-DDF067A50111}" srcId="{23A4CF80-68AA-424B-8F8A-88D2F4D4C080}" destId="{ADE839A3-8A32-4168-B123-F67829F2BCE8}" srcOrd="5" destOrd="0" parTransId="{8AAA8292-5EA3-4A1D-8C71-F2E28C3BE1DA}" sibTransId="{7C9A50A5-7209-4CB9-A5C9-1E5474BF474A}"/>
    <dgm:cxn modelId="{9130630B-4C39-4DE6-BBD2-12FCB83F164C}" srcId="{ADE839A3-8A32-4168-B123-F67829F2BCE8}" destId="{BCD50C37-CF66-4943-A4E8-A943C05B64BF}" srcOrd="0" destOrd="0" parTransId="{CA1BDCE7-0432-475C-AA8C-D804B373A55B}" sibTransId="{AA98AB87-A2A0-4171-874C-DCDC934283A1}"/>
    <dgm:cxn modelId="{F1AF9A10-88C4-40FA-B462-18B78BDB7F0A}" type="presOf" srcId="{44C21749-FB73-405A-9950-97328A0563EC}" destId="{479674A3-1A14-4A0D-9226-01EDBAEC656D}" srcOrd="0" destOrd="0" presId="urn:microsoft.com/office/officeart/2005/8/layout/bList2"/>
    <dgm:cxn modelId="{0669D01C-B97A-495A-875E-CFEC9C9F1748}" type="presOf" srcId="{16584F12-17FC-4A28-925F-6A57554C1B9B}" destId="{E13E733C-5311-41DB-B622-437F089E307B}" srcOrd="1" destOrd="0" presId="urn:microsoft.com/office/officeart/2005/8/layout/bList2"/>
    <dgm:cxn modelId="{A5033B21-53FC-4718-B89A-EEC59F762E80}" srcId="{23A4CF80-68AA-424B-8F8A-88D2F4D4C080}" destId="{16584F12-17FC-4A28-925F-6A57554C1B9B}" srcOrd="4" destOrd="0" parTransId="{72D03C23-1414-4797-9718-F6991799B0CD}" sibTransId="{9408F4F0-4E2D-4C80-9D3B-840127E8A97B}"/>
    <dgm:cxn modelId="{56D4592B-215B-4C63-83F3-E9480F3AE562}" srcId="{851DC14F-104C-4798-8647-566DB04A92E7}" destId="{07B30155-5204-4F35-865E-E13504AABD72}" srcOrd="0" destOrd="0" parTransId="{F3939134-F884-4BED-AD9B-0DC2116F8D6B}" sibTransId="{E5CF84F6-F5E2-4750-A5F6-7092AE1668EF}"/>
    <dgm:cxn modelId="{15E17F31-82C3-4DC0-B946-BCF1CC4CAD39}" srcId="{D5275426-6DCD-46E2-AC22-BD2C24A771B7}" destId="{943BCE6A-2C10-49CC-A758-4F6DF285D36E}" srcOrd="0" destOrd="0" parTransId="{B9063575-791E-4D8F-B22E-E7EF4787DE95}" sibTransId="{8253534B-0A1F-460B-8589-793759285CC9}"/>
    <dgm:cxn modelId="{C382BD40-F462-48EC-B1C0-5DE8BC5239EA}" type="presOf" srcId="{1579B090-B57A-4234-8F40-245EAA5E4AC9}" destId="{CAF27ACC-242F-4DB8-9B9D-B3F4A0D80612}" srcOrd="1" destOrd="0" presId="urn:microsoft.com/office/officeart/2005/8/layout/bList2"/>
    <dgm:cxn modelId="{CF5E6C5E-EE92-4D05-85E8-C649E6BB86E6}" type="presOf" srcId="{745CFF58-3C3D-4DCC-809F-2EAFE409458C}" destId="{9B623F24-030B-4CCD-B344-F11D44B16A0D}" srcOrd="0" destOrd="0" presId="urn:microsoft.com/office/officeart/2005/8/layout/bList2"/>
    <dgm:cxn modelId="{6C7EE841-1F46-4ACA-B448-2905A390CC2E}" type="presOf" srcId="{943BCE6A-2C10-49CC-A758-4F6DF285D36E}" destId="{FB80D390-CEDE-4540-851A-4D1DFE3E793B}" srcOrd="0" destOrd="0" presId="urn:microsoft.com/office/officeart/2005/8/layout/bList2"/>
    <dgm:cxn modelId="{AA461E63-948D-4E4B-A8D3-BB079620258B}" type="presOf" srcId="{BCD50C37-CF66-4943-A4E8-A943C05B64BF}" destId="{35AE120B-76BD-43D3-A209-22D8998F5BE9}" srcOrd="0" destOrd="0" presId="urn:microsoft.com/office/officeart/2005/8/layout/bList2"/>
    <dgm:cxn modelId="{24F2F764-85D8-4279-805F-08A00290E117}" srcId="{A1624ACF-BB17-44E0-9DEB-F2644C2A44FF}" destId="{745CFF58-3C3D-4DCC-809F-2EAFE409458C}" srcOrd="0" destOrd="0" parTransId="{C8A5F03B-D19A-4AAB-8F7C-26DFA811C898}" sibTransId="{8EEBB609-49F7-42D8-B803-6B81197B2DBF}"/>
    <dgm:cxn modelId="{5D39CD4C-0C66-48C1-A2E7-CD8AB09DE0E4}" type="presOf" srcId="{A1624ACF-BB17-44E0-9DEB-F2644C2A44FF}" destId="{3F616F60-EA68-47C7-9754-A69003C0ADDA}" srcOrd="1" destOrd="0" presId="urn:microsoft.com/office/officeart/2005/8/layout/bList2"/>
    <dgm:cxn modelId="{AFCE7F50-3946-4F6D-8DBB-F61D1A8E1D74}" type="presOf" srcId="{07B30155-5204-4F35-865E-E13504AABD72}" destId="{E68D3733-E916-414A-8DFB-FE7AF29634BC}" srcOrd="0" destOrd="0" presId="urn:microsoft.com/office/officeart/2005/8/layout/bList2"/>
    <dgm:cxn modelId="{9CDECC51-B4CD-42BA-9AFF-20E54F049D3F}" type="presOf" srcId="{D5275426-6DCD-46E2-AC22-BD2C24A771B7}" destId="{006E1CB7-32DD-4867-8311-AD925906EA6A}" srcOrd="1" destOrd="0" presId="urn:microsoft.com/office/officeart/2005/8/layout/bList2"/>
    <dgm:cxn modelId="{BEF03777-7023-49C0-93E3-585E82BB3FC8}" type="presOf" srcId="{704471F8-5E0D-45EC-8F7C-33AD28A4D654}" destId="{E0B3FF79-9033-4569-838A-C9B40ED9C02E}" srcOrd="0" destOrd="0" presId="urn:microsoft.com/office/officeart/2005/8/layout/bList2"/>
    <dgm:cxn modelId="{F20A6657-7443-4C49-9ACD-863F7AFEC860}" type="presOf" srcId="{ADE839A3-8A32-4168-B123-F67829F2BCE8}" destId="{0E51ADB1-1FAB-4A45-8B88-BE5B107EEC13}" srcOrd="1" destOrd="0" presId="urn:microsoft.com/office/officeart/2005/8/layout/bList2"/>
    <dgm:cxn modelId="{279F8D83-F6E2-489B-A803-E299DF0DCF61}" type="presOf" srcId="{16584F12-17FC-4A28-925F-6A57554C1B9B}" destId="{F6B2A76F-74F2-40FD-9921-E2840C6B7927}" srcOrd="0" destOrd="0" presId="urn:microsoft.com/office/officeart/2005/8/layout/bList2"/>
    <dgm:cxn modelId="{7CB3E09A-077C-4317-8E22-A8F4F5B8D945}" type="presOf" srcId="{851DC14F-104C-4798-8647-566DB04A92E7}" destId="{EF42CE63-E62E-4D37-8F72-C599E9B2662C}" srcOrd="1" destOrd="0" presId="urn:microsoft.com/office/officeart/2005/8/layout/bList2"/>
    <dgm:cxn modelId="{352E0F9F-0621-4273-9B7C-452F906464F0}" type="presOf" srcId="{A1624ACF-BB17-44E0-9DEB-F2644C2A44FF}" destId="{0EBD0C9B-6BEE-4748-88BA-58E8D4BCC2C3}" srcOrd="0" destOrd="0" presId="urn:microsoft.com/office/officeart/2005/8/layout/bList2"/>
    <dgm:cxn modelId="{DB5A20A8-C485-49BA-BA9F-3BD1625743F1}" type="presOf" srcId="{23A4CF80-68AA-424B-8F8A-88D2F4D4C080}" destId="{3A533115-66AE-4B5E-B260-D7984F4D8478}" srcOrd="0" destOrd="0" presId="urn:microsoft.com/office/officeart/2005/8/layout/bList2"/>
    <dgm:cxn modelId="{95D52EAC-21C9-4A02-A160-AFD6685C759D}" srcId="{16584F12-17FC-4A28-925F-6A57554C1B9B}" destId="{4C3E1E76-4331-45D1-B15F-F3CFE9A5AB00}" srcOrd="0" destOrd="0" parTransId="{E46B165B-A18D-419A-BB5C-88966864A3DE}" sibTransId="{1FC3E3D8-F8D3-4B3E-AC7B-360EB6089203}"/>
    <dgm:cxn modelId="{105307AD-7A35-48CB-9B86-EC53F9B137F2}" type="presOf" srcId="{9408F4F0-4E2D-4C80-9D3B-840127E8A97B}" destId="{5DB7BB7F-2302-4F78-892F-77704AAC141E}" srcOrd="0" destOrd="0" presId="urn:microsoft.com/office/officeart/2005/8/layout/bList2"/>
    <dgm:cxn modelId="{B732BDB6-78FE-49AE-9182-9E382AAA8F1B}" srcId="{1579B090-B57A-4234-8F40-245EAA5E4AC9}" destId="{3D3C89A0-4583-47C7-9271-540921E9D793}" srcOrd="0" destOrd="0" parTransId="{A82AF9D9-BB35-419D-98FF-7B0836BDAA4C}" sibTransId="{6FB3157E-12C1-4A7D-80B3-4B1BEC625D56}"/>
    <dgm:cxn modelId="{90F636C6-5257-427C-AE13-CBC506333EAD}" type="presOf" srcId="{ADE839A3-8A32-4168-B123-F67829F2BCE8}" destId="{1F917C92-79E0-433E-A84F-80E10CF0FCEF}" srcOrd="0" destOrd="0" presId="urn:microsoft.com/office/officeart/2005/8/layout/bList2"/>
    <dgm:cxn modelId="{F4C29DCC-8461-4D6B-8E2F-358FD7E7CDF8}" type="presOf" srcId="{1579B090-B57A-4234-8F40-245EAA5E4AC9}" destId="{8CAAA90C-B897-4A6E-9AA4-5DA7C205AC39}" srcOrd="0" destOrd="0" presId="urn:microsoft.com/office/officeart/2005/8/layout/bList2"/>
    <dgm:cxn modelId="{382ED6D3-A70A-4587-8EB9-73810B3D1608}" srcId="{23A4CF80-68AA-424B-8F8A-88D2F4D4C080}" destId="{A1624ACF-BB17-44E0-9DEB-F2644C2A44FF}" srcOrd="3" destOrd="0" parTransId="{EB36F50C-8894-4435-A76A-2FDAF11E6DC3}" sibTransId="{962A7756-8F47-4DC8-871A-BCF4C6129861}"/>
    <dgm:cxn modelId="{59E288DA-50DF-49DB-8BE1-5FC9451FED9A}" type="presOf" srcId="{D5275426-6DCD-46E2-AC22-BD2C24A771B7}" destId="{1F5E230E-1BB8-45CA-8583-FFBC7E22ABA2}" srcOrd="0" destOrd="0" presId="urn:microsoft.com/office/officeart/2005/8/layout/bList2"/>
    <dgm:cxn modelId="{2CC41ADB-7760-4D66-AA89-0ADC0DBDFB8F}" type="presOf" srcId="{4C3E1E76-4331-45D1-B15F-F3CFE9A5AB00}" destId="{83E20300-2732-4DAD-AF09-2BD2C79B01AC}" srcOrd="0" destOrd="0" presId="urn:microsoft.com/office/officeart/2005/8/layout/bList2"/>
    <dgm:cxn modelId="{1CBBA9DE-5DFD-453C-BA74-48AD97F8D97C}" type="presOf" srcId="{962A7756-8F47-4DC8-871A-BCF4C6129861}" destId="{DF369E13-2A09-4A49-8A5C-D06D741F0856}" srcOrd="0" destOrd="0" presId="urn:microsoft.com/office/officeart/2005/8/layout/bList2"/>
    <dgm:cxn modelId="{C1958CE0-3F63-48F7-8F35-FDACC8836220}" srcId="{23A4CF80-68AA-424B-8F8A-88D2F4D4C080}" destId="{D5275426-6DCD-46E2-AC22-BD2C24A771B7}" srcOrd="2" destOrd="0" parTransId="{0DFCFC97-4EC8-426D-8593-F7E7EAB1EDBF}" sibTransId="{8330D411-CAD8-4F76-8A4F-7941EBBF5577}"/>
    <dgm:cxn modelId="{FF3850E1-752C-4003-817E-210CC5430F71}" type="presOf" srcId="{851DC14F-104C-4798-8647-566DB04A92E7}" destId="{B624A0CB-CB4D-49BA-83F0-DF1782F33B84}" srcOrd="0" destOrd="0" presId="urn:microsoft.com/office/officeart/2005/8/layout/bList2"/>
    <dgm:cxn modelId="{1818F6E8-C1C5-4578-AB86-60842EB31D68}" type="presOf" srcId="{3D3C89A0-4583-47C7-9271-540921E9D793}" destId="{23DC1A36-9242-4A2E-B8E4-D78F3DC0BAFB}" srcOrd="0" destOrd="0" presId="urn:microsoft.com/office/officeart/2005/8/layout/bList2"/>
    <dgm:cxn modelId="{B52865E9-496E-49AE-A0FF-742B0FECFECE}" type="presOf" srcId="{8330D411-CAD8-4F76-8A4F-7941EBBF5577}" destId="{5003CD9B-303F-47EB-BCF7-C0B1038BCCAC}" srcOrd="0" destOrd="0" presId="urn:microsoft.com/office/officeart/2005/8/layout/bList2"/>
    <dgm:cxn modelId="{7103A6EC-B78C-4B73-8989-84344B3E0368}" srcId="{23A4CF80-68AA-424B-8F8A-88D2F4D4C080}" destId="{1579B090-B57A-4234-8F40-245EAA5E4AC9}" srcOrd="0" destOrd="0" parTransId="{C6A1122F-E3AC-49D5-B9B4-52DA7647443E}" sibTransId="{704471F8-5E0D-45EC-8F7C-33AD28A4D654}"/>
    <dgm:cxn modelId="{34582AF1-BC95-492D-A6EF-D6846541F6CF}" srcId="{23A4CF80-68AA-424B-8F8A-88D2F4D4C080}" destId="{851DC14F-104C-4798-8647-566DB04A92E7}" srcOrd="1" destOrd="0" parTransId="{F06AFC61-5AD3-4B95-A6AD-682121DD2E1A}" sibTransId="{44C21749-FB73-405A-9950-97328A0563EC}"/>
    <dgm:cxn modelId="{C9C1AEC1-6B67-4874-AB0E-1480CF21DF04}" type="presParOf" srcId="{3A533115-66AE-4B5E-B260-D7984F4D8478}" destId="{BA3995DD-3AAF-4E22-AF1A-6B2893632E99}" srcOrd="0" destOrd="0" presId="urn:microsoft.com/office/officeart/2005/8/layout/bList2"/>
    <dgm:cxn modelId="{C06FA1C1-9ED5-488F-9A8F-B33FB5530639}" type="presParOf" srcId="{BA3995DD-3AAF-4E22-AF1A-6B2893632E99}" destId="{23DC1A36-9242-4A2E-B8E4-D78F3DC0BAFB}" srcOrd="0" destOrd="0" presId="urn:microsoft.com/office/officeart/2005/8/layout/bList2"/>
    <dgm:cxn modelId="{427B0369-BBB1-48C5-A63C-E0F1B58628CB}" type="presParOf" srcId="{BA3995DD-3AAF-4E22-AF1A-6B2893632E99}" destId="{8CAAA90C-B897-4A6E-9AA4-5DA7C205AC39}" srcOrd="1" destOrd="0" presId="urn:microsoft.com/office/officeart/2005/8/layout/bList2"/>
    <dgm:cxn modelId="{44A0024F-750F-4118-B258-90D003841B08}" type="presParOf" srcId="{BA3995DD-3AAF-4E22-AF1A-6B2893632E99}" destId="{CAF27ACC-242F-4DB8-9B9D-B3F4A0D80612}" srcOrd="2" destOrd="0" presId="urn:microsoft.com/office/officeart/2005/8/layout/bList2"/>
    <dgm:cxn modelId="{60DB2404-29BF-443A-A3AC-7661C4E14600}" type="presParOf" srcId="{BA3995DD-3AAF-4E22-AF1A-6B2893632E99}" destId="{85E5C354-02C0-413E-950A-B18D20A09D49}" srcOrd="3" destOrd="0" presId="urn:microsoft.com/office/officeart/2005/8/layout/bList2"/>
    <dgm:cxn modelId="{6BEF259B-45D0-4C9F-9888-0B4576D20605}" type="presParOf" srcId="{3A533115-66AE-4B5E-B260-D7984F4D8478}" destId="{E0B3FF79-9033-4569-838A-C9B40ED9C02E}" srcOrd="1" destOrd="0" presId="urn:microsoft.com/office/officeart/2005/8/layout/bList2"/>
    <dgm:cxn modelId="{BDF40486-66CC-4497-AC0D-B258FE48EBF7}" type="presParOf" srcId="{3A533115-66AE-4B5E-B260-D7984F4D8478}" destId="{E73BE5DE-B7C3-4893-AB1F-D826411055EF}" srcOrd="2" destOrd="0" presId="urn:microsoft.com/office/officeart/2005/8/layout/bList2"/>
    <dgm:cxn modelId="{86792BE9-F82F-4B73-B5C6-4F5C2A4169B6}" type="presParOf" srcId="{E73BE5DE-B7C3-4893-AB1F-D826411055EF}" destId="{E68D3733-E916-414A-8DFB-FE7AF29634BC}" srcOrd="0" destOrd="0" presId="urn:microsoft.com/office/officeart/2005/8/layout/bList2"/>
    <dgm:cxn modelId="{9CED0151-620B-4B79-A35D-FBA2FCAB53C6}" type="presParOf" srcId="{E73BE5DE-B7C3-4893-AB1F-D826411055EF}" destId="{B624A0CB-CB4D-49BA-83F0-DF1782F33B84}" srcOrd="1" destOrd="0" presId="urn:microsoft.com/office/officeart/2005/8/layout/bList2"/>
    <dgm:cxn modelId="{902479AE-03AA-4596-AD3C-822DD8E01AC4}" type="presParOf" srcId="{E73BE5DE-B7C3-4893-AB1F-D826411055EF}" destId="{EF42CE63-E62E-4D37-8F72-C599E9B2662C}" srcOrd="2" destOrd="0" presId="urn:microsoft.com/office/officeart/2005/8/layout/bList2"/>
    <dgm:cxn modelId="{FBBF8B6C-E286-4100-8649-6315EF7B5BDB}" type="presParOf" srcId="{E73BE5DE-B7C3-4893-AB1F-D826411055EF}" destId="{9C70139F-AC64-40A0-8D73-FFE707C90FD7}" srcOrd="3" destOrd="0" presId="urn:microsoft.com/office/officeart/2005/8/layout/bList2"/>
    <dgm:cxn modelId="{02559434-6482-4A93-B289-20BC664975CF}" type="presParOf" srcId="{3A533115-66AE-4B5E-B260-D7984F4D8478}" destId="{479674A3-1A14-4A0D-9226-01EDBAEC656D}" srcOrd="3" destOrd="0" presId="urn:microsoft.com/office/officeart/2005/8/layout/bList2"/>
    <dgm:cxn modelId="{28985343-43ED-4145-A8ED-D6B8F4821A5A}" type="presParOf" srcId="{3A533115-66AE-4B5E-B260-D7984F4D8478}" destId="{73C4057A-55DE-4C10-8DE5-6E8ABC841823}" srcOrd="4" destOrd="0" presId="urn:microsoft.com/office/officeart/2005/8/layout/bList2"/>
    <dgm:cxn modelId="{21859D49-08B7-464F-952D-365A89CE9F18}" type="presParOf" srcId="{73C4057A-55DE-4C10-8DE5-6E8ABC841823}" destId="{FB80D390-CEDE-4540-851A-4D1DFE3E793B}" srcOrd="0" destOrd="0" presId="urn:microsoft.com/office/officeart/2005/8/layout/bList2"/>
    <dgm:cxn modelId="{B725B5F8-5660-40D2-95AE-59566E0AEC30}" type="presParOf" srcId="{73C4057A-55DE-4C10-8DE5-6E8ABC841823}" destId="{1F5E230E-1BB8-45CA-8583-FFBC7E22ABA2}" srcOrd="1" destOrd="0" presId="urn:microsoft.com/office/officeart/2005/8/layout/bList2"/>
    <dgm:cxn modelId="{C7218C86-0DE8-47ED-B6B2-7DF370D2E745}" type="presParOf" srcId="{73C4057A-55DE-4C10-8DE5-6E8ABC841823}" destId="{006E1CB7-32DD-4867-8311-AD925906EA6A}" srcOrd="2" destOrd="0" presId="urn:microsoft.com/office/officeart/2005/8/layout/bList2"/>
    <dgm:cxn modelId="{4F7C9C1A-6771-4ADD-8ED7-C766C5E7C799}" type="presParOf" srcId="{73C4057A-55DE-4C10-8DE5-6E8ABC841823}" destId="{B9A617C7-87EB-4FFF-8896-BACD04C806E3}" srcOrd="3" destOrd="0" presId="urn:microsoft.com/office/officeart/2005/8/layout/bList2"/>
    <dgm:cxn modelId="{7DCE7E1D-8F74-48FF-9707-1238DD5DE805}" type="presParOf" srcId="{3A533115-66AE-4B5E-B260-D7984F4D8478}" destId="{5003CD9B-303F-47EB-BCF7-C0B1038BCCAC}" srcOrd="5" destOrd="0" presId="urn:microsoft.com/office/officeart/2005/8/layout/bList2"/>
    <dgm:cxn modelId="{2FAB3D6C-C2A8-42D8-8A40-32E0D7E50C3F}" type="presParOf" srcId="{3A533115-66AE-4B5E-B260-D7984F4D8478}" destId="{3DC2CCD8-FE50-476B-916A-67991965FE3D}" srcOrd="6" destOrd="0" presId="urn:microsoft.com/office/officeart/2005/8/layout/bList2"/>
    <dgm:cxn modelId="{D9AE2974-A482-4039-A113-C13AE77D0EC8}" type="presParOf" srcId="{3DC2CCD8-FE50-476B-916A-67991965FE3D}" destId="{9B623F24-030B-4CCD-B344-F11D44B16A0D}" srcOrd="0" destOrd="0" presId="urn:microsoft.com/office/officeart/2005/8/layout/bList2"/>
    <dgm:cxn modelId="{53C972AE-4EC0-45C8-B407-867DC79C541A}" type="presParOf" srcId="{3DC2CCD8-FE50-476B-916A-67991965FE3D}" destId="{0EBD0C9B-6BEE-4748-88BA-58E8D4BCC2C3}" srcOrd="1" destOrd="0" presId="urn:microsoft.com/office/officeart/2005/8/layout/bList2"/>
    <dgm:cxn modelId="{F3678B5D-B901-4A9D-8E28-71BABB1D6BA1}" type="presParOf" srcId="{3DC2CCD8-FE50-476B-916A-67991965FE3D}" destId="{3F616F60-EA68-47C7-9754-A69003C0ADDA}" srcOrd="2" destOrd="0" presId="urn:microsoft.com/office/officeart/2005/8/layout/bList2"/>
    <dgm:cxn modelId="{EFDAD135-BEB6-4C03-9DCB-E62A7AE0524E}" type="presParOf" srcId="{3DC2CCD8-FE50-476B-916A-67991965FE3D}" destId="{040F27E9-60CE-4494-AF3E-7652E6DF1728}" srcOrd="3" destOrd="0" presId="urn:microsoft.com/office/officeart/2005/8/layout/bList2"/>
    <dgm:cxn modelId="{86C7BBD0-4905-42ED-9C60-6ECBA0AF3359}" type="presParOf" srcId="{3A533115-66AE-4B5E-B260-D7984F4D8478}" destId="{DF369E13-2A09-4A49-8A5C-D06D741F0856}" srcOrd="7" destOrd="0" presId="urn:microsoft.com/office/officeart/2005/8/layout/bList2"/>
    <dgm:cxn modelId="{882059DB-099D-433F-9B1E-89AD380F9E7F}" type="presParOf" srcId="{3A533115-66AE-4B5E-B260-D7984F4D8478}" destId="{269350D8-AFA4-414F-9672-0BEFD10D5FCA}" srcOrd="8" destOrd="0" presId="urn:microsoft.com/office/officeart/2005/8/layout/bList2"/>
    <dgm:cxn modelId="{42C0EE7A-49F7-4F8E-A5EB-AF4C2B1AF835}" type="presParOf" srcId="{269350D8-AFA4-414F-9672-0BEFD10D5FCA}" destId="{83E20300-2732-4DAD-AF09-2BD2C79B01AC}" srcOrd="0" destOrd="0" presId="urn:microsoft.com/office/officeart/2005/8/layout/bList2"/>
    <dgm:cxn modelId="{FABB8209-067F-43A3-913B-1B3B314F74F4}" type="presParOf" srcId="{269350D8-AFA4-414F-9672-0BEFD10D5FCA}" destId="{F6B2A76F-74F2-40FD-9921-E2840C6B7927}" srcOrd="1" destOrd="0" presId="urn:microsoft.com/office/officeart/2005/8/layout/bList2"/>
    <dgm:cxn modelId="{17A3AAD6-CD3D-458B-B0F4-D61DCFD1E14E}" type="presParOf" srcId="{269350D8-AFA4-414F-9672-0BEFD10D5FCA}" destId="{E13E733C-5311-41DB-B622-437F089E307B}" srcOrd="2" destOrd="0" presId="urn:microsoft.com/office/officeart/2005/8/layout/bList2"/>
    <dgm:cxn modelId="{4410236C-6D30-4EF3-BFD4-29D659653E7A}" type="presParOf" srcId="{269350D8-AFA4-414F-9672-0BEFD10D5FCA}" destId="{347F11E1-12CB-4EEA-85FC-713319E8257B}" srcOrd="3" destOrd="0" presId="urn:microsoft.com/office/officeart/2005/8/layout/bList2"/>
    <dgm:cxn modelId="{64309439-FBAF-4A02-AD95-2FC14701D6F0}" type="presParOf" srcId="{3A533115-66AE-4B5E-B260-D7984F4D8478}" destId="{5DB7BB7F-2302-4F78-892F-77704AAC141E}" srcOrd="9" destOrd="0" presId="urn:microsoft.com/office/officeart/2005/8/layout/bList2"/>
    <dgm:cxn modelId="{C703B28E-6DAE-4422-9932-AE5645662444}" type="presParOf" srcId="{3A533115-66AE-4B5E-B260-D7984F4D8478}" destId="{B5B9BE26-1981-4622-804D-17F19CF2BAE6}" srcOrd="10" destOrd="0" presId="urn:microsoft.com/office/officeart/2005/8/layout/bList2"/>
    <dgm:cxn modelId="{CB2C9643-A7D6-4252-8170-B82C3E89F198}" type="presParOf" srcId="{B5B9BE26-1981-4622-804D-17F19CF2BAE6}" destId="{35AE120B-76BD-43D3-A209-22D8998F5BE9}" srcOrd="0" destOrd="0" presId="urn:microsoft.com/office/officeart/2005/8/layout/bList2"/>
    <dgm:cxn modelId="{CF7BBCB4-8D0F-4BF6-9825-2CC6FE30C14D}" type="presParOf" srcId="{B5B9BE26-1981-4622-804D-17F19CF2BAE6}" destId="{1F917C92-79E0-433E-A84F-80E10CF0FCEF}" srcOrd="1" destOrd="0" presId="urn:microsoft.com/office/officeart/2005/8/layout/bList2"/>
    <dgm:cxn modelId="{102CCF63-835C-4EAD-AF93-EC5E000D2A42}" type="presParOf" srcId="{B5B9BE26-1981-4622-804D-17F19CF2BAE6}" destId="{0E51ADB1-1FAB-4A45-8B88-BE5B107EEC13}" srcOrd="2" destOrd="0" presId="urn:microsoft.com/office/officeart/2005/8/layout/bList2"/>
    <dgm:cxn modelId="{CEFF4B15-7EC6-4A76-B800-5C12F87A0CC5}" type="presParOf" srcId="{B5B9BE26-1981-4622-804D-17F19CF2BAE6}" destId="{90047E97-C473-4E2D-B3CC-13874CFF14DB}" srcOrd="3" destOrd="0" presId="urn:microsoft.com/office/officeart/2005/8/layout/b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A4CF80-68AA-424B-8F8A-88D2F4D4C080}"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tyle>
          <a:lnRef idx="2">
            <a:schemeClr val="accent1"/>
          </a:lnRef>
          <a:fillRef idx="1">
            <a:schemeClr val="lt1"/>
          </a:fillRef>
          <a:effectRef idx="0">
            <a:schemeClr val="accent1"/>
          </a:effectRef>
          <a:fontRef idx="minor">
            <a:schemeClr val="dk1"/>
          </a:fontRef>
        </dgm:style>
      </dgm:prSet>
      <dgm:spPr/>
      <dgm:t>
        <a:bodyPr/>
        <a:lstStyle/>
        <a:p>
          <a:pPr rtl="0">
            <a:defRPr b="1"/>
          </a:pPr>
          <a:r>
            <a:rPr lang="de-AT" sz="1600" dirty="0"/>
            <a:t>Erkennen und lösen Sie Datenqualitätsprobleme im Vorfeld.</a:t>
          </a:r>
          <a:endParaRPr lang="de-DE" sz="16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BF60BA5E-DC64-4F4B-8833-1E62CEBB358F}">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Ziehen Sie Datenexperten hinzu, um aussagekräftigere und vertrauenswürdigere Daten zu erhalten.</a:t>
          </a:r>
        </a:p>
      </dgm:t>
    </dgm:pt>
    <dgm:pt modelId="{A2A2EC3D-F697-4829-AA21-63EBAC67674A}" type="parTrans" cxnId="{5DB5600A-1CC3-4FF0-8B5D-50AE5637ABB5}">
      <dgm:prSet/>
      <dgm:spPr/>
      <dgm:t>
        <a:bodyPr/>
        <a:lstStyle/>
        <a:p>
          <a:endParaRPr lang="de-AT"/>
        </a:p>
      </dgm:t>
    </dgm:pt>
    <dgm:pt modelId="{5CEADFB3-CEAC-4AA2-8B0D-A05412110188}" type="sibTrans" cxnId="{5DB5600A-1CC3-4FF0-8B5D-50AE5637ABB5}">
      <dgm:prSet/>
      <dgm:spPr/>
      <dgm:t>
        <a:bodyPr/>
        <a:lstStyle/>
        <a:p>
          <a:endParaRPr lang="de-AT"/>
        </a:p>
      </dgm:t>
    </dgm:pt>
    <dgm:pt modelId="{B30278D3-475E-461C-AB11-EEDD2A9DCC59}">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Gewährleisten Sie Compliance und Datentransparenz.</a:t>
          </a:r>
        </a:p>
      </dgm:t>
    </dgm:pt>
    <dgm:pt modelId="{F8F571B6-C5F8-4047-9DF8-57042628B8D2}" type="parTrans" cxnId="{36EA5C24-90F5-4784-99E6-781A39E6275F}">
      <dgm:prSet/>
      <dgm:spPr/>
      <dgm:t>
        <a:bodyPr/>
        <a:lstStyle/>
        <a:p>
          <a:endParaRPr lang="de-AT"/>
        </a:p>
      </dgm:t>
    </dgm:pt>
    <dgm:pt modelId="{24C263D3-62E5-482B-9415-5574201B10FD}" type="sibTrans" cxnId="{36EA5C24-90F5-4784-99E6-781A39E6275F}">
      <dgm:prSet/>
      <dgm:spPr/>
      <dgm:t>
        <a:bodyPr/>
        <a:lstStyle/>
        <a:p>
          <a:endParaRPr lang="de-AT"/>
        </a:p>
      </dgm:t>
    </dgm:pt>
    <dgm:pt modelId="{A392756F-375B-45C7-8916-47A0552B8F18}">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Bieten Sie einen Selfservice-Datenzugriff über eine einheitliche Cloud-Plattform.</a:t>
          </a:r>
        </a:p>
      </dgm:t>
    </dgm:pt>
    <dgm:pt modelId="{C2F2B75E-5317-41F5-B781-E965ADED29C9}" type="parTrans" cxnId="{18357385-7A3C-4880-9306-16CA12F1E393}">
      <dgm:prSet/>
      <dgm:spPr/>
      <dgm:t>
        <a:bodyPr/>
        <a:lstStyle/>
        <a:p>
          <a:endParaRPr lang="de-AT"/>
        </a:p>
      </dgm:t>
    </dgm:pt>
    <dgm:pt modelId="{FA1ECCCE-A41E-439E-B35D-BA343E93FCCF}" type="sibTrans" cxnId="{18357385-7A3C-4880-9306-16CA12F1E393}">
      <dgm:prSet/>
      <dgm:spPr/>
      <dgm:t>
        <a:bodyPr/>
        <a:lstStyle/>
        <a:p>
          <a:endParaRPr lang="de-AT"/>
        </a:p>
      </dgm:t>
    </dgm:pt>
    <dgm:pt modelId="{64EAF83F-7891-41AF-8834-1EBFCC52C4D0}">
      <dgm:prSet custT="1">
        <dgm:style>
          <a:lnRef idx="2">
            <a:schemeClr val="accent1"/>
          </a:lnRef>
          <a:fillRef idx="1">
            <a:schemeClr val="lt1"/>
          </a:fillRef>
          <a:effectRef idx="0">
            <a:schemeClr val="accent1"/>
          </a:effectRef>
          <a:fontRef idx="minor">
            <a:schemeClr val="dk1"/>
          </a:fontRef>
        </dgm:style>
      </dgm:prSet>
      <dgm:spPr/>
      <dgm:t>
        <a:bodyPr/>
        <a:lstStyle/>
        <a:p>
          <a:r>
            <a:rPr lang="de-AT" sz="1600" b="1" dirty="0"/>
            <a:t>Erfahren Sie, wie Sie ohne Abstriche bei der Kundenerfahrung Data-</a:t>
          </a:r>
          <a:r>
            <a:rPr lang="de-AT" sz="1600" b="1" dirty="0" err="1"/>
            <a:t>Governance</a:t>
          </a:r>
          <a:r>
            <a:rPr lang="de-AT" sz="1600" b="1" dirty="0"/>
            <a:t> und Datenschutz gewährleisten können.</a:t>
          </a:r>
        </a:p>
      </dgm:t>
    </dgm:pt>
    <dgm:pt modelId="{10EFE235-4F16-4A38-B50E-3CBA42C08DFA}" type="parTrans" cxnId="{C6354EA3-8754-48C0-8B44-452E5DDE8221}">
      <dgm:prSet/>
      <dgm:spPr/>
      <dgm:t>
        <a:bodyPr/>
        <a:lstStyle/>
        <a:p>
          <a:endParaRPr lang="de-AT"/>
        </a:p>
      </dgm:t>
    </dgm:pt>
    <dgm:pt modelId="{C5E71ADA-2CCB-447A-B5E4-DBF87E6AB15F}" type="sibTrans" cxnId="{C6354EA3-8754-48C0-8B44-452E5DDE8221}">
      <dgm:prSet/>
      <dgm:spPr/>
      <dgm:t>
        <a:bodyPr/>
        <a:lstStyle/>
        <a:p>
          <a:endParaRPr lang="de-AT"/>
        </a:p>
      </dgm:t>
    </dgm:pt>
    <dgm:pt modelId="{59B88C15-B11E-4909-ADA7-11474E82FDC6}" type="pres">
      <dgm:prSet presAssocID="{23A4CF80-68AA-424B-8F8A-88D2F4D4C080}" presName="diagram" presStyleCnt="0">
        <dgm:presLayoutVars>
          <dgm:dir/>
          <dgm:resizeHandles val="exact"/>
        </dgm:presLayoutVars>
      </dgm:prSet>
      <dgm:spPr/>
    </dgm:pt>
    <dgm:pt modelId="{17AC8304-FDDC-471B-86FE-A9DF325D583C}" type="pres">
      <dgm:prSet presAssocID="{1579B090-B57A-4234-8F40-245EAA5E4AC9}" presName="node" presStyleLbl="node1" presStyleIdx="0" presStyleCnt="5">
        <dgm:presLayoutVars>
          <dgm:bulletEnabled val="1"/>
        </dgm:presLayoutVars>
      </dgm:prSet>
      <dgm:spPr/>
    </dgm:pt>
    <dgm:pt modelId="{F8ECA43E-AF39-4F26-8BDF-86757B5DAB4E}" type="pres">
      <dgm:prSet presAssocID="{704471F8-5E0D-45EC-8F7C-33AD28A4D654}" presName="sibTrans" presStyleCnt="0"/>
      <dgm:spPr/>
    </dgm:pt>
    <dgm:pt modelId="{2B62EC6C-9DB4-47B9-9525-196A44DFF0E4}" type="pres">
      <dgm:prSet presAssocID="{BF60BA5E-DC64-4F4B-8833-1E62CEBB358F}" presName="node" presStyleLbl="node1" presStyleIdx="1" presStyleCnt="5">
        <dgm:presLayoutVars>
          <dgm:bulletEnabled val="1"/>
        </dgm:presLayoutVars>
      </dgm:prSet>
      <dgm:spPr/>
    </dgm:pt>
    <dgm:pt modelId="{53C226EA-D960-4FB3-8421-72BE6B557B88}" type="pres">
      <dgm:prSet presAssocID="{5CEADFB3-CEAC-4AA2-8B0D-A05412110188}" presName="sibTrans" presStyleCnt="0"/>
      <dgm:spPr/>
    </dgm:pt>
    <dgm:pt modelId="{2481C3EB-7A64-4907-8E35-09BEFC8C523D}" type="pres">
      <dgm:prSet presAssocID="{B30278D3-475E-461C-AB11-EEDD2A9DCC59}" presName="node" presStyleLbl="node1" presStyleIdx="2" presStyleCnt="5">
        <dgm:presLayoutVars>
          <dgm:bulletEnabled val="1"/>
        </dgm:presLayoutVars>
      </dgm:prSet>
      <dgm:spPr/>
    </dgm:pt>
    <dgm:pt modelId="{6785BFE6-DB2D-4EA2-BEA9-FC067AD2168F}" type="pres">
      <dgm:prSet presAssocID="{24C263D3-62E5-482B-9415-5574201B10FD}" presName="sibTrans" presStyleCnt="0"/>
      <dgm:spPr/>
    </dgm:pt>
    <dgm:pt modelId="{4DD74C0F-B1A9-462C-BC3A-C254E55C9A1F}" type="pres">
      <dgm:prSet presAssocID="{A392756F-375B-45C7-8916-47A0552B8F18}" presName="node" presStyleLbl="node1" presStyleIdx="3" presStyleCnt="5">
        <dgm:presLayoutVars>
          <dgm:bulletEnabled val="1"/>
        </dgm:presLayoutVars>
      </dgm:prSet>
      <dgm:spPr/>
    </dgm:pt>
    <dgm:pt modelId="{8D60C0BF-4EF9-4AF5-B256-C4D833A66CE0}" type="pres">
      <dgm:prSet presAssocID="{FA1ECCCE-A41E-439E-B35D-BA343E93FCCF}" presName="sibTrans" presStyleCnt="0"/>
      <dgm:spPr/>
    </dgm:pt>
    <dgm:pt modelId="{0C517DB4-C290-48FA-ACDE-1B74C186FE83}" type="pres">
      <dgm:prSet presAssocID="{64EAF83F-7891-41AF-8834-1EBFCC52C4D0}" presName="node" presStyleLbl="node1" presStyleIdx="4" presStyleCnt="5">
        <dgm:presLayoutVars>
          <dgm:bulletEnabled val="1"/>
        </dgm:presLayoutVars>
      </dgm:prSet>
      <dgm:spPr/>
    </dgm:pt>
  </dgm:ptLst>
  <dgm:cxnLst>
    <dgm:cxn modelId="{71799107-3DDA-4189-A54E-4DB41A366D28}" type="presOf" srcId="{A392756F-375B-45C7-8916-47A0552B8F18}" destId="{4DD74C0F-B1A9-462C-BC3A-C254E55C9A1F}" srcOrd="0" destOrd="0" presId="urn:microsoft.com/office/officeart/2005/8/layout/default"/>
    <dgm:cxn modelId="{5DB5600A-1CC3-4FF0-8B5D-50AE5637ABB5}" srcId="{23A4CF80-68AA-424B-8F8A-88D2F4D4C080}" destId="{BF60BA5E-DC64-4F4B-8833-1E62CEBB358F}" srcOrd="1" destOrd="0" parTransId="{A2A2EC3D-F697-4829-AA21-63EBAC67674A}" sibTransId="{5CEADFB3-CEAC-4AA2-8B0D-A05412110188}"/>
    <dgm:cxn modelId="{36EA5C24-90F5-4784-99E6-781A39E6275F}" srcId="{23A4CF80-68AA-424B-8F8A-88D2F4D4C080}" destId="{B30278D3-475E-461C-AB11-EEDD2A9DCC59}" srcOrd="2" destOrd="0" parTransId="{F8F571B6-C5F8-4047-9DF8-57042628B8D2}" sibTransId="{24C263D3-62E5-482B-9415-5574201B10FD}"/>
    <dgm:cxn modelId="{00F63180-0418-485F-A82D-6CFD8D3FD3AF}" type="presOf" srcId="{23A4CF80-68AA-424B-8F8A-88D2F4D4C080}" destId="{59B88C15-B11E-4909-ADA7-11474E82FDC6}" srcOrd="0" destOrd="0" presId="urn:microsoft.com/office/officeart/2005/8/layout/default"/>
    <dgm:cxn modelId="{18357385-7A3C-4880-9306-16CA12F1E393}" srcId="{23A4CF80-68AA-424B-8F8A-88D2F4D4C080}" destId="{A392756F-375B-45C7-8916-47A0552B8F18}" srcOrd="3" destOrd="0" parTransId="{C2F2B75E-5317-41F5-B781-E965ADED29C9}" sibTransId="{FA1ECCCE-A41E-439E-B35D-BA343E93FCCF}"/>
    <dgm:cxn modelId="{C6354EA3-8754-48C0-8B44-452E5DDE8221}" srcId="{23A4CF80-68AA-424B-8F8A-88D2F4D4C080}" destId="{64EAF83F-7891-41AF-8834-1EBFCC52C4D0}" srcOrd="4" destOrd="0" parTransId="{10EFE235-4F16-4A38-B50E-3CBA42C08DFA}" sibTransId="{C5E71ADA-2CCB-447A-B5E4-DBF87E6AB15F}"/>
    <dgm:cxn modelId="{3067B3AC-4AD0-4928-9D3B-9BC10B11AEB0}" type="presOf" srcId="{B30278D3-475E-461C-AB11-EEDD2A9DCC59}" destId="{2481C3EB-7A64-4907-8E35-09BEFC8C523D}" srcOrd="0" destOrd="0" presId="urn:microsoft.com/office/officeart/2005/8/layout/default"/>
    <dgm:cxn modelId="{70CB6AB9-A1A5-4E5D-AC13-A0BEBC82C429}" type="presOf" srcId="{64EAF83F-7891-41AF-8834-1EBFCC52C4D0}" destId="{0C517DB4-C290-48FA-ACDE-1B74C186FE83}" srcOrd="0" destOrd="0" presId="urn:microsoft.com/office/officeart/2005/8/layout/default"/>
    <dgm:cxn modelId="{41A460DF-E8F7-438B-B93F-98ACB2833BA5}" type="presOf" srcId="{BF60BA5E-DC64-4F4B-8833-1E62CEBB358F}" destId="{2B62EC6C-9DB4-47B9-9525-196A44DFF0E4}" srcOrd="0" destOrd="0" presId="urn:microsoft.com/office/officeart/2005/8/layout/default"/>
    <dgm:cxn modelId="{7103A6EC-B78C-4B73-8989-84344B3E0368}" srcId="{23A4CF80-68AA-424B-8F8A-88D2F4D4C080}" destId="{1579B090-B57A-4234-8F40-245EAA5E4AC9}" srcOrd="0" destOrd="0" parTransId="{C6A1122F-E3AC-49D5-B9B4-52DA7647443E}" sibTransId="{704471F8-5E0D-45EC-8F7C-33AD28A4D654}"/>
    <dgm:cxn modelId="{67F73DEE-4874-4AA5-A00F-A543E880244B}" type="presOf" srcId="{1579B090-B57A-4234-8F40-245EAA5E4AC9}" destId="{17AC8304-FDDC-471B-86FE-A9DF325D583C}" srcOrd="0" destOrd="0" presId="urn:microsoft.com/office/officeart/2005/8/layout/default"/>
    <dgm:cxn modelId="{DEC3BFB3-82DF-4625-A1F1-01037CF45073}" type="presParOf" srcId="{59B88C15-B11E-4909-ADA7-11474E82FDC6}" destId="{17AC8304-FDDC-471B-86FE-A9DF325D583C}" srcOrd="0" destOrd="0" presId="urn:microsoft.com/office/officeart/2005/8/layout/default"/>
    <dgm:cxn modelId="{F50E8693-D389-424F-8CC3-A9F39833C1EE}" type="presParOf" srcId="{59B88C15-B11E-4909-ADA7-11474E82FDC6}" destId="{F8ECA43E-AF39-4F26-8BDF-86757B5DAB4E}" srcOrd="1" destOrd="0" presId="urn:microsoft.com/office/officeart/2005/8/layout/default"/>
    <dgm:cxn modelId="{2BFE9ADF-7D28-49FA-A150-112D03E117B1}" type="presParOf" srcId="{59B88C15-B11E-4909-ADA7-11474E82FDC6}" destId="{2B62EC6C-9DB4-47B9-9525-196A44DFF0E4}" srcOrd="2" destOrd="0" presId="urn:microsoft.com/office/officeart/2005/8/layout/default"/>
    <dgm:cxn modelId="{0F1C66A1-7326-4BF1-B119-42A0731BBA70}" type="presParOf" srcId="{59B88C15-B11E-4909-ADA7-11474E82FDC6}" destId="{53C226EA-D960-4FB3-8421-72BE6B557B88}" srcOrd="3" destOrd="0" presId="urn:microsoft.com/office/officeart/2005/8/layout/default"/>
    <dgm:cxn modelId="{20152CEE-331A-4ED9-A5F0-3BEE55475E2E}" type="presParOf" srcId="{59B88C15-B11E-4909-ADA7-11474E82FDC6}" destId="{2481C3EB-7A64-4907-8E35-09BEFC8C523D}" srcOrd="4" destOrd="0" presId="urn:microsoft.com/office/officeart/2005/8/layout/default"/>
    <dgm:cxn modelId="{BEEA3607-9F34-44D2-9E65-37555A6A458F}" type="presParOf" srcId="{59B88C15-B11E-4909-ADA7-11474E82FDC6}" destId="{6785BFE6-DB2D-4EA2-BEA9-FC067AD2168F}" srcOrd="5" destOrd="0" presId="urn:microsoft.com/office/officeart/2005/8/layout/default"/>
    <dgm:cxn modelId="{77B77D0B-D904-485C-82A6-14EE741718E9}" type="presParOf" srcId="{59B88C15-B11E-4909-ADA7-11474E82FDC6}" destId="{4DD74C0F-B1A9-462C-BC3A-C254E55C9A1F}" srcOrd="6" destOrd="0" presId="urn:microsoft.com/office/officeart/2005/8/layout/default"/>
    <dgm:cxn modelId="{7198A438-A80A-475C-AB25-3B3F20A4CF19}" type="presParOf" srcId="{59B88C15-B11E-4909-ADA7-11474E82FDC6}" destId="{8D60C0BF-4EF9-4AF5-B256-C4D833A66CE0}" srcOrd="7" destOrd="0" presId="urn:microsoft.com/office/officeart/2005/8/layout/default"/>
    <dgm:cxn modelId="{DFCEFC8B-2A66-46E8-8626-008CB4E0EF58}" type="presParOf" srcId="{59B88C15-B11E-4909-ADA7-11474E82FDC6}" destId="{0C517DB4-C290-48FA-ACDE-1B74C186FE83}" srcOrd="8" destOrd="0" presId="urn:microsoft.com/office/officeart/2005/8/layout/defaul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3A4CF80-68AA-424B-8F8A-88D2F4D4C08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2000" b="1" dirty="0" err="1"/>
            <a:t>Talend</a:t>
          </a:r>
          <a:r>
            <a:rPr lang="de-AT" sz="2000" b="1" dirty="0"/>
            <a:t> Data Catalog</a:t>
          </a:r>
          <a:endParaRPr lang="de-DE" sz="20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CF1768CF-37D5-4991-8B57-66BB075B6ECF}">
      <dgm:prSet custT="1"/>
      <dgm:spPr/>
      <dgm:t>
        <a:bodyPr anchor="ctr"/>
        <a:lstStyle/>
        <a:p>
          <a:pPr algn="ctr">
            <a:buNone/>
          </a:pPr>
          <a:r>
            <a:rPr lang="de-AT" sz="1600" dirty="0"/>
            <a:t>   Erstellen Sie eine einzige Quelle vertrauenswürdiger Daten</a:t>
          </a:r>
        </a:p>
      </dgm:t>
    </dgm:pt>
    <dgm:pt modelId="{E7D7ED3D-62F5-4CA3-9390-484A361C0D94}" type="parTrans" cxnId="{F09D408C-687A-488F-8471-DAA9CEC94291}">
      <dgm:prSet/>
      <dgm:spPr/>
      <dgm:t>
        <a:bodyPr/>
        <a:lstStyle/>
        <a:p>
          <a:endParaRPr lang="de-AT"/>
        </a:p>
      </dgm:t>
    </dgm:pt>
    <dgm:pt modelId="{A6F33118-73FB-42F4-896E-B730A78FEFDD}" type="sibTrans" cxnId="{F09D408C-687A-488F-8471-DAA9CEC94291}">
      <dgm:prSet/>
      <dgm:spPr/>
      <dgm:t>
        <a:bodyPr/>
        <a:lstStyle/>
        <a:p>
          <a:endParaRPr lang="de-AT"/>
        </a:p>
      </dgm:t>
    </dgm:pt>
    <dgm:pt modelId="{BB2F3FAC-A99F-46B0-B9EC-6F1DA0448597}">
      <dgm:prSet custT="1"/>
      <dgm:spPr/>
      <dgm:t>
        <a:bodyPr/>
        <a:lstStyle/>
        <a:p>
          <a:r>
            <a:rPr lang="de-AT" sz="2000" b="1" dirty="0" err="1"/>
            <a:t>Talend</a:t>
          </a:r>
          <a:r>
            <a:rPr lang="de-AT" sz="2000" b="1" dirty="0"/>
            <a:t> Data Quality</a:t>
          </a:r>
          <a:endParaRPr lang="de-AT" sz="2000" dirty="0"/>
        </a:p>
      </dgm:t>
    </dgm:pt>
    <dgm:pt modelId="{EECC706C-87CA-4A88-8968-FD66D236C024}" type="parTrans" cxnId="{1F4C84B3-F546-44C9-AC68-07C06A7CA98E}">
      <dgm:prSet/>
      <dgm:spPr/>
      <dgm:t>
        <a:bodyPr/>
        <a:lstStyle/>
        <a:p>
          <a:endParaRPr lang="de-AT"/>
        </a:p>
      </dgm:t>
    </dgm:pt>
    <dgm:pt modelId="{FD990587-4C57-4921-824A-7F718AF9E456}" type="sibTrans" cxnId="{1F4C84B3-F546-44C9-AC68-07C06A7CA98E}">
      <dgm:prSet/>
      <dgm:spPr/>
      <dgm:t>
        <a:bodyPr/>
        <a:lstStyle/>
        <a:p>
          <a:endParaRPr lang="de-AT"/>
        </a:p>
      </dgm:t>
    </dgm:pt>
    <dgm:pt modelId="{201D7525-13C4-41CA-9B6D-581A0C7E45CC}">
      <dgm:prSet custT="1"/>
      <dgm:spPr/>
      <dgm:t>
        <a:bodyPr anchor="ctr"/>
        <a:lstStyle/>
        <a:p>
          <a:pPr algn="ctr">
            <a:buNone/>
          </a:pPr>
          <a:r>
            <a:rPr lang="de-AT" sz="1600" dirty="0"/>
            <a:t>   Effizientes Data-</a:t>
          </a:r>
          <a:r>
            <a:rPr lang="de-AT" sz="1600" dirty="0" err="1"/>
            <a:t>Profiling</a:t>
          </a:r>
          <a:r>
            <a:rPr lang="de-AT" sz="1600" dirty="0"/>
            <a:t> sowie Datenbereinigung und -anreicherung</a:t>
          </a:r>
        </a:p>
      </dgm:t>
    </dgm:pt>
    <dgm:pt modelId="{1055585F-FCE6-42E2-820B-168BB2B67CA0}" type="parTrans" cxnId="{251913CA-74B3-407B-9B48-A0963FA11EF1}">
      <dgm:prSet/>
      <dgm:spPr/>
      <dgm:t>
        <a:bodyPr/>
        <a:lstStyle/>
        <a:p>
          <a:endParaRPr lang="de-AT"/>
        </a:p>
      </dgm:t>
    </dgm:pt>
    <dgm:pt modelId="{97277BA5-38EF-428D-9755-8E3F6CD8A1AA}" type="sibTrans" cxnId="{251913CA-74B3-407B-9B48-A0963FA11EF1}">
      <dgm:prSet/>
      <dgm:spPr/>
      <dgm:t>
        <a:bodyPr/>
        <a:lstStyle/>
        <a:p>
          <a:endParaRPr lang="de-AT"/>
        </a:p>
      </dgm:t>
    </dgm:pt>
    <dgm:pt modelId="{2477D270-6C7A-4A60-A19B-A321A7B21965}">
      <dgm:prSet custT="1"/>
      <dgm:spPr/>
      <dgm:t>
        <a:bodyPr/>
        <a:lstStyle/>
        <a:p>
          <a:r>
            <a:rPr lang="de-AT" sz="2000" b="1" dirty="0" err="1"/>
            <a:t>Talend</a:t>
          </a:r>
          <a:r>
            <a:rPr lang="de-AT" sz="2000" b="1" dirty="0"/>
            <a:t> Data </a:t>
          </a:r>
          <a:r>
            <a:rPr lang="de-AT" sz="2000" b="1" dirty="0" err="1"/>
            <a:t>Preparation</a:t>
          </a:r>
          <a:endParaRPr lang="de-AT" sz="2000" dirty="0"/>
        </a:p>
      </dgm:t>
    </dgm:pt>
    <dgm:pt modelId="{AE64865B-F30D-4CF6-9E6B-1841C5A13F7E}" type="parTrans" cxnId="{0352214C-69AD-4813-A020-ACCBC28BB460}">
      <dgm:prSet/>
      <dgm:spPr/>
      <dgm:t>
        <a:bodyPr/>
        <a:lstStyle/>
        <a:p>
          <a:endParaRPr lang="de-AT"/>
        </a:p>
      </dgm:t>
    </dgm:pt>
    <dgm:pt modelId="{046B640F-495C-4CE8-B7D6-46693B727AB1}" type="sibTrans" cxnId="{0352214C-69AD-4813-A020-ACCBC28BB460}">
      <dgm:prSet/>
      <dgm:spPr/>
      <dgm:t>
        <a:bodyPr/>
        <a:lstStyle/>
        <a:p>
          <a:endParaRPr lang="de-AT"/>
        </a:p>
      </dgm:t>
    </dgm:pt>
    <dgm:pt modelId="{737DF05E-98FD-44F3-9739-8585717C6318}">
      <dgm:prSet custT="1"/>
      <dgm:spPr/>
      <dgm:t>
        <a:bodyPr anchor="ctr"/>
        <a:lstStyle/>
        <a:p>
          <a:pPr algn="ctr">
            <a:buNone/>
          </a:pPr>
          <a:r>
            <a:rPr lang="de-AT" sz="1600" dirty="0"/>
            <a:t>   Ermöglichen Sie einen verwalteten Selfservice-Datenzugriff</a:t>
          </a:r>
        </a:p>
      </dgm:t>
    </dgm:pt>
    <dgm:pt modelId="{0FF0170B-33E7-42BA-8ADC-3845A2F07B13}" type="parTrans" cxnId="{69BE4456-865D-4C6A-9C4E-24DF10DD22AA}">
      <dgm:prSet/>
      <dgm:spPr/>
      <dgm:t>
        <a:bodyPr/>
        <a:lstStyle/>
        <a:p>
          <a:endParaRPr lang="de-AT"/>
        </a:p>
      </dgm:t>
    </dgm:pt>
    <dgm:pt modelId="{6F57856C-08A8-41E1-9D6A-A92A498CA427}" type="sibTrans" cxnId="{69BE4456-865D-4C6A-9C4E-24DF10DD22AA}">
      <dgm:prSet/>
      <dgm:spPr/>
      <dgm:t>
        <a:bodyPr/>
        <a:lstStyle/>
        <a:p>
          <a:endParaRPr lang="de-AT"/>
        </a:p>
      </dgm:t>
    </dgm:pt>
    <dgm:pt modelId="{B17578DB-351C-4E9E-BD9D-E40018652D3C}" type="pres">
      <dgm:prSet presAssocID="{23A4CF80-68AA-424B-8F8A-88D2F4D4C080}" presName="Name0" presStyleCnt="0">
        <dgm:presLayoutVars>
          <dgm:dir/>
          <dgm:animLvl val="lvl"/>
          <dgm:resizeHandles val="exact"/>
        </dgm:presLayoutVars>
      </dgm:prSet>
      <dgm:spPr/>
    </dgm:pt>
    <dgm:pt modelId="{AC52C5F3-B6FE-4548-90AA-1A6D744C158F}" type="pres">
      <dgm:prSet presAssocID="{1579B090-B57A-4234-8F40-245EAA5E4AC9}" presName="composite" presStyleCnt="0"/>
      <dgm:spPr/>
    </dgm:pt>
    <dgm:pt modelId="{E76E8793-A2D9-442C-A406-DD022AADAE62}" type="pres">
      <dgm:prSet presAssocID="{1579B090-B57A-4234-8F40-245EAA5E4AC9}" presName="parTx" presStyleLbl="alignNode1" presStyleIdx="0" presStyleCnt="3">
        <dgm:presLayoutVars>
          <dgm:chMax val="0"/>
          <dgm:chPref val="0"/>
          <dgm:bulletEnabled val="1"/>
        </dgm:presLayoutVars>
      </dgm:prSet>
      <dgm:spPr/>
    </dgm:pt>
    <dgm:pt modelId="{AC113902-EFFB-48C4-8B22-2A8FBAF209BD}" type="pres">
      <dgm:prSet presAssocID="{1579B090-B57A-4234-8F40-245EAA5E4AC9}" presName="desTx" presStyleLbl="alignAccFollowNode1" presStyleIdx="0" presStyleCnt="3">
        <dgm:presLayoutVars>
          <dgm:bulletEnabled val="1"/>
        </dgm:presLayoutVars>
      </dgm:prSet>
      <dgm:spPr/>
    </dgm:pt>
    <dgm:pt modelId="{412202E9-AFA4-4F60-8114-591C0EE435F8}" type="pres">
      <dgm:prSet presAssocID="{704471F8-5E0D-45EC-8F7C-33AD28A4D654}" presName="space" presStyleCnt="0"/>
      <dgm:spPr/>
    </dgm:pt>
    <dgm:pt modelId="{EB81BBFE-1399-4FB7-9BA9-FDE10D6C23EA}" type="pres">
      <dgm:prSet presAssocID="{BB2F3FAC-A99F-46B0-B9EC-6F1DA0448597}" presName="composite" presStyleCnt="0"/>
      <dgm:spPr/>
    </dgm:pt>
    <dgm:pt modelId="{99852E18-8642-48AD-9840-DE1EE7EC7126}" type="pres">
      <dgm:prSet presAssocID="{BB2F3FAC-A99F-46B0-B9EC-6F1DA0448597}" presName="parTx" presStyleLbl="alignNode1" presStyleIdx="1" presStyleCnt="3">
        <dgm:presLayoutVars>
          <dgm:chMax val="0"/>
          <dgm:chPref val="0"/>
          <dgm:bulletEnabled val="1"/>
        </dgm:presLayoutVars>
      </dgm:prSet>
      <dgm:spPr/>
    </dgm:pt>
    <dgm:pt modelId="{ADEAF95A-3981-48DF-BA7F-126E4FBBD125}" type="pres">
      <dgm:prSet presAssocID="{BB2F3FAC-A99F-46B0-B9EC-6F1DA0448597}" presName="desTx" presStyleLbl="alignAccFollowNode1" presStyleIdx="1" presStyleCnt="3">
        <dgm:presLayoutVars>
          <dgm:bulletEnabled val="1"/>
        </dgm:presLayoutVars>
      </dgm:prSet>
      <dgm:spPr/>
    </dgm:pt>
    <dgm:pt modelId="{B0DD4545-43C7-412E-B4A7-DB9F74CD82B2}" type="pres">
      <dgm:prSet presAssocID="{FD990587-4C57-4921-824A-7F718AF9E456}" presName="space" presStyleCnt="0"/>
      <dgm:spPr/>
    </dgm:pt>
    <dgm:pt modelId="{C46E45B6-A8E1-45D7-A643-2A360DCD27EC}" type="pres">
      <dgm:prSet presAssocID="{2477D270-6C7A-4A60-A19B-A321A7B21965}" presName="composite" presStyleCnt="0"/>
      <dgm:spPr/>
    </dgm:pt>
    <dgm:pt modelId="{1D839AC3-BD10-4501-9CDE-FA0661F9469C}" type="pres">
      <dgm:prSet presAssocID="{2477D270-6C7A-4A60-A19B-A321A7B21965}" presName="parTx" presStyleLbl="alignNode1" presStyleIdx="2" presStyleCnt="3">
        <dgm:presLayoutVars>
          <dgm:chMax val="0"/>
          <dgm:chPref val="0"/>
          <dgm:bulletEnabled val="1"/>
        </dgm:presLayoutVars>
      </dgm:prSet>
      <dgm:spPr/>
    </dgm:pt>
    <dgm:pt modelId="{E24A6E15-3D32-4F7C-B143-FE2E9FF79807}" type="pres">
      <dgm:prSet presAssocID="{2477D270-6C7A-4A60-A19B-A321A7B21965}" presName="desTx" presStyleLbl="alignAccFollowNode1" presStyleIdx="2" presStyleCnt="3">
        <dgm:presLayoutVars>
          <dgm:bulletEnabled val="1"/>
        </dgm:presLayoutVars>
      </dgm:prSet>
      <dgm:spPr/>
    </dgm:pt>
  </dgm:ptLst>
  <dgm:cxnLst>
    <dgm:cxn modelId="{789CD039-3327-4628-A1C7-FD17C25A4FED}" type="presOf" srcId="{2477D270-6C7A-4A60-A19B-A321A7B21965}" destId="{1D839AC3-BD10-4501-9CDE-FA0661F9469C}" srcOrd="0" destOrd="0" presId="urn:microsoft.com/office/officeart/2005/8/layout/hList1"/>
    <dgm:cxn modelId="{DB982F40-FE28-40F8-AD4A-127F86893530}" type="presOf" srcId="{1579B090-B57A-4234-8F40-245EAA5E4AC9}" destId="{E76E8793-A2D9-442C-A406-DD022AADAE62}" srcOrd="0" destOrd="0" presId="urn:microsoft.com/office/officeart/2005/8/layout/hList1"/>
    <dgm:cxn modelId="{0352214C-69AD-4813-A020-ACCBC28BB460}" srcId="{23A4CF80-68AA-424B-8F8A-88D2F4D4C080}" destId="{2477D270-6C7A-4A60-A19B-A321A7B21965}" srcOrd="2" destOrd="0" parTransId="{AE64865B-F30D-4CF6-9E6B-1841C5A13F7E}" sibTransId="{046B640F-495C-4CE8-B7D6-46693B727AB1}"/>
    <dgm:cxn modelId="{69BE4456-865D-4C6A-9C4E-24DF10DD22AA}" srcId="{2477D270-6C7A-4A60-A19B-A321A7B21965}" destId="{737DF05E-98FD-44F3-9739-8585717C6318}" srcOrd="0" destOrd="0" parTransId="{0FF0170B-33E7-42BA-8ADC-3845A2F07B13}" sibTransId="{6F57856C-08A8-41E1-9D6A-A92A498CA427}"/>
    <dgm:cxn modelId="{F09D408C-687A-488F-8471-DAA9CEC94291}" srcId="{1579B090-B57A-4234-8F40-245EAA5E4AC9}" destId="{CF1768CF-37D5-4991-8B57-66BB075B6ECF}" srcOrd="0" destOrd="0" parTransId="{E7D7ED3D-62F5-4CA3-9390-484A361C0D94}" sibTransId="{A6F33118-73FB-42F4-896E-B730A78FEFDD}"/>
    <dgm:cxn modelId="{4F4EBD8C-476A-4D85-9967-AF1BF68E69CD}" type="presOf" srcId="{737DF05E-98FD-44F3-9739-8585717C6318}" destId="{E24A6E15-3D32-4F7C-B143-FE2E9FF79807}" srcOrd="0" destOrd="0" presId="urn:microsoft.com/office/officeart/2005/8/layout/hList1"/>
    <dgm:cxn modelId="{FEDDDE94-3A85-4953-AC50-6D791FFC4EF9}" type="presOf" srcId="{201D7525-13C4-41CA-9B6D-581A0C7E45CC}" destId="{ADEAF95A-3981-48DF-BA7F-126E4FBBD125}" srcOrd="0" destOrd="0" presId="urn:microsoft.com/office/officeart/2005/8/layout/hList1"/>
    <dgm:cxn modelId="{1F4C84B3-F546-44C9-AC68-07C06A7CA98E}" srcId="{23A4CF80-68AA-424B-8F8A-88D2F4D4C080}" destId="{BB2F3FAC-A99F-46B0-B9EC-6F1DA0448597}" srcOrd="1" destOrd="0" parTransId="{EECC706C-87CA-4A88-8968-FD66D236C024}" sibTransId="{FD990587-4C57-4921-824A-7F718AF9E456}"/>
    <dgm:cxn modelId="{251913CA-74B3-407B-9B48-A0963FA11EF1}" srcId="{BB2F3FAC-A99F-46B0-B9EC-6F1DA0448597}" destId="{201D7525-13C4-41CA-9B6D-581A0C7E45CC}" srcOrd="0" destOrd="0" parTransId="{1055585F-FCE6-42E2-820B-168BB2B67CA0}" sibTransId="{97277BA5-38EF-428D-9755-8E3F6CD8A1AA}"/>
    <dgm:cxn modelId="{9E6A7ECE-C5B2-4CB1-BE04-1CD1203D3C71}" type="presOf" srcId="{BB2F3FAC-A99F-46B0-B9EC-6F1DA0448597}" destId="{99852E18-8642-48AD-9840-DE1EE7EC7126}" srcOrd="0" destOrd="0" presId="urn:microsoft.com/office/officeart/2005/8/layout/hList1"/>
    <dgm:cxn modelId="{E16B15DB-7D2E-4326-B788-44D885E6E359}" type="presOf" srcId="{23A4CF80-68AA-424B-8F8A-88D2F4D4C080}" destId="{B17578DB-351C-4E9E-BD9D-E40018652D3C}" srcOrd="0" destOrd="0" presId="urn:microsoft.com/office/officeart/2005/8/layout/hList1"/>
    <dgm:cxn modelId="{03A1E9DF-89D6-40CA-AD4E-42DC5E536164}" type="presOf" srcId="{CF1768CF-37D5-4991-8B57-66BB075B6ECF}" destId="{AC113902-EFFB-48C4-8B22-2A8FBAF209BD}" srcOrd="0" destOrd="0" presId="urn:microsoft.com/office/officeart/2005/8/layout/hList1"/>
    <dgm:cxn modelId="{7103A6EC-B78C-4B73-8989-84344B3E0368}" srcId="{23A4CF80-68AA-424B-8F8A-88D2F4D4C080}" destId="{1579B090-B57A-4234-8F40-245EAA5E4AC9}" srcOrd="0" destOrd="0" parTransId="{C6A1122F-E3AC-49D5-B9B4-52DA7647443E}" sibTransId="{704471F8-5E0D-45EC-8F7C-33AD28A4D654}"/>
    <dgm:cxn modelId="{FDF98F72-76F8-40C5-8BE3-114905D828C9}" type="presParOf" srcId="{B17578DB-351C-4E9E-BD9D-E40018652D3C}" destId="{AC52C5F3-B6FE-4548-90AA-1A6D744C158F}" srcOrd="0" destOrd="0" presId="urn:microsoft.com/office/officeart/2005/8/layout/hList1"/>
    <dgm:cxn modelId="{279EB517-6699-4D9F-917A-00BD29637E15}" type="presParOf" srcId="{AC52C5F3-B6FE-4548-90AA-1A6D744C158F}" destId="{E76E8793-A2D9-442C-A406-DD022AADAE62}" srcOrd="0" destOrd="0" presId="urn:microsoft.com/office/officeart/2005/8/layout/hList1"/>
    <dgm:cxn modelId="{48870E86-58BA-418B-9271-DA1734811912}" type="presParOf" srcId="{AC52C5F3-B6FE-4548-90AA-1A6D744C158F}" destId="{AC113902-EFFB-48C4-8B22-2A8FBAF209BD}" srcOrd="1" destOrd="0" presId="urn:microsoft.com/office/officeart/2005/8/layout/hList1"/>
    <dgm:cxn modelId="{C313C454-7272-49CD-8D4D-BB792654FCEF}" type="presParOf" srcId="{B17578DB-351C-4E9E-BD9D-E40018652D3C}" destId="{412202E9-AFA4-4F60-8114-591C0EE435F8}" srcOrd="1" destOrd="0" presId="urn:microsoft.com/office/officeart/2005/8/layout/hList1"/>
    <dgm:cxn modelId="{67B135F2-BBA8-4582-B6A4-177F436807FB}" type="presParOf" srcId="{B17578DB-351C-4E9E-BD9D-E40018652D3C}" destId="{EB81BBFE-1399-4FB7-9BA9-FDE10D6C23EA}" srcOrd="2" destOrd="0" presId="urn:microsoft.com/office/officeart/2005/8/layout/hList1"/>
    <dgm:cxn modelId="{C30BB769-4E5F-490A-9213-835799893C28}" type="presParOf" srcId="{EB81BBFE-1399-4FB7-9BA9-FDE10D6C23EA}" destId="{99852E18-8642-48AD-9840-DE1EE7EC7126}" srcOrd="0" destOrd="0" presId="urn:microsoft.com/office/officeart/2005/8/layout/hList1"/>
    <dgm:cxn modelId="{DAB67F0F-8CC1-4F09-8221-F17413D2A43E}" type="presParOf" srcId="{EB81BBFE-1399-4FB7-9BA9-FDE10D6C23EA}" destId="{ADEAF95A-3981-48DF-BA7F-126E4FBBD125}" srcOrd="1" destOrd="0" presId="urn:microsoft.com/office/officeart/2005/8/layout/hList1"/>
    <dgm:cxn modelId="{D3CDC532-49FD-489B-B082-0420CB605A59}" type="presParOf" srcId="{B17578DB-351C-4E9E-BD9D-E40018652D3C}" destId="{B0DD4545-43C7-412E-B4A7-DB9F74CD82B2}" srcOrd="3" destOrd="0" presId="urn:microsoft.com/office/officeart/2005/8/layout/hList1"/>
    <dgm:cxn modelId="{BB62FE13-3B9F-4C80-ACA5-EB088D52DBAC}" type="presParOf" srcId="{B17578DB-351C-4E9E-BD9D-E40018652D3C}" destId="{C46E45B6-A8E1-45D7-A643-2A360DCD27EC}" srcOrd="4" destOrd="0" presId="urn:microsoft.com/office/officeart/2005/8/layout/hList1"/>
    <dgm:cxn modelId="{4D1058AE-0C6B-455B-801A-C2250573C1E3}" type="presParOf" srcId="{C46E45B6-A8E1-45D7-A643-2A360DCD27EC}" destId="{1D839AC3-BD10-4501-9CDE-FA0661F9469C}" srcOrd="0" destOrd="0" presId="urn:microsoft.com/office/officeart/2005/8/layout/hList1"/>
    <dgm:cxn modelId="{28EE165A-EDF0-420E-A9E9-D67004713290}" type="presParOf" srcId="{C46E45B6-A8E1-45D7-A643-2A360DCD27EC}" destId="{E24A6E15-3D32-4F7C-B143-FE2E9FF79807}" srcOrd="1" destOrd="0" presId="urn:microsoft.com/office/officeart/2005/8/layout/hList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E8BF6-4B5B-4B52-8781-FD83C5885587}">
      <dsp:nvSpPr>
        <dsp:cNvPr id="0" name=""/>
        <dsp:cNvSpPr/>
      </dsp:nvSpPr>
      <dsp:spPr>
        <a:xfrm>
          <a:off x="654108" y="822"/>
          <a:ext cx="1906519" cy="1143911"/>
        </a:xfrm>
        <a:prstGeom prst="rect">
          <a:avLst/>
        </a:prstGeom>
        <a:solidFill>
          <a:schemeClr val="accent1">
            <a:alpha val="9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Databricks</a:t>
          </a:r>
          <a:endParaRPr lang="de-DE" sz="1900" b="0" i="0" u="none" strike="noStrike" kern="1200" cap="none" baseline="0" noProof="0" dirty="0">
            <a:latin typeface="Franklin Gothic Demi"/>
          </a:endParaRPr>
        </a:p>
      </dsp:txBody>
      <dsp:txXfrm>
        <a:off x="654108" y="822"/>
        <a:ext cx="1906519" cy="1143911"/>
      </dsp:txXfrm>
    </dsp:sp>
    <dsp:sp modelId="{0DC3568A-FCAA-40C7-BEEC-CF1FF140B60C}">
      <dsp:nvSpPr>
        <dsp:cNvPr id="0" name=""/>
        <dsp:cNvSpPr/>
      </dsp:nvSpPr>
      <dsp:spPr>
        <a:xfrm>
          <a:off x="2751279" y="822"/>
          <a:ext cx="1906519" cy="1143911"/>
        </a:xfrm>
        <a:prstGeom prst="rect">
          <a:avLst/>
        </a:prstGeom>
        <a:solidFill>
          <a:schemeClr val="accent1">
            <a:alpha val="90000"/>
            <a:hueOff val="0"/>
            <a:satOff val="0"/>
            <a:lumOff val="0"/>
            <a:alphaOff val="-3636"/>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Amazon Web Service</a:t>
          </a:r>
          <a:endParaRPr lang="de-DE" sz="1900" b="0" i="0" u="none" strike="noStrike" kern="1200" cap="none" baseline="0" noProof="0" dirty="0">
            <a:latin typeface="Franklin Gothic Demi"/>
          </a:endParaRPr>
        </a:p>
      </dsp:txBody>
      <dsp:txXfrm>
        <a:off x="2751279" y="822"/>
        <a:ext cx="1906519" cy="1143911"/>
      </dsp:txXfrm>
    </dsp:sp>
    <dsp:sp modelId="{6F1B323E-4168-4A8A-91BC-36141A77393B}">
      <dsp:nvSpPr>
        <dsp:cNvPr id="0" name=""/>
        <dsp:cNvSpPr/>
      </dsp:nvSpPr>
      <dsp:spPr>
        <a:xfrm>
          <a:off x="4848450" y="822"/>
          <a:ext cx="1906519" cy="1143911"/>
        </a:xfrm>
        <a:prstGeom prst="rect">
          <a:avLst/>
        </a:prstGeom>
        <a:solidFill>
          <a:schemeClr val="accent1">
            <a:alpha val="90000"/>
            <a:hueOff val="0"/>
            <a:satOff val="0"/>
            <a:lumOff val="0"/>
            <a:alphaOff val="-7273"/>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Microsoft Azure</a:t>
          </a:r>
          <a:endParaRPr lang="de-DE" sz="1900" b="0" i="0" u="none" strike="noStrike" kern="1200" cap="none" baseline="0" noProof="0" dirty="0">
            <a:latin typeface="Franklin Gothic Demi"/>
          </a:endParaRPr>
        </a:p>
      </dsp:txBody>
      <dsp:txXfrm>
        <a:off x="4848450" y="822"/>
        <a:ext cx="1906519" cy="1143911"/>
      </dsp:txXfrm>
    </dsp:sp>
    <dsp:sp modelId="{D72F0DA4-9A81-46BB-81CE-EE61B60EB89A}">
      <dsp:nvSpPr>
        <dsp:cNvPr id="0" name=""/>
        <dsp:cNvSpPr/>
      </dsp:nvSpPr>
      <dsp:spPr>
        <a:xfrm>
          <a:off x="6945621" y="822"/>
          <a:ext cx="1906519" cy="1143911"/>
        </a:xfrm>
        <a:prstGeom prst="rect">
          <a:avLst/>
        </a:prstGeom>
        <a:solidFill>
          <a:schemeClr val="accent1">
            <a:alpha val="90000"/>
            <a:hueOff val="0"/>
            <a:satOff val="0"/>
            <a:lumOff val="0"/>
            <a:alphaOff val="-10909"/>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Google Cloud Platform</a:t>
          </a:r>
          <a:endParaRPr lang="de-DE" sz="1900" b="0" i="0" u="none" strike="noStrike" kern="1200" cap="none" baseline="0" noProof="0" dirty="0">
            <a:latin typeface="Franklin Gothic Demi"/>
          </a:endParaRPr>
        </a:p>
      </dsp:txBody>
      <dsp:txXfrm>
        <a:off x="6945621" y="822"/>
        <a:ext cx="1906519" cy="1143911"/>
      </dsp:txXfrm>
    </dsp:sp>
    <dsp:sp modelId="{B57FEA07-0216-48BB-87F9-90E1AF2F03C8}">
      <dsp:nvSpPr>
        <dsp:cNvPr id="0" name=""/>
        <dsp:cNvSpPr/>
      </dsp:nvSpPr>
      <dsp:spPr>
        <a:xfrm>
          <a:off x="9042793" y="822"/>
          <a:ext cx="1906519" cy="1143911"/>
        </a:xfrm>
        <a:prstGeom prst="rect">
          <a:avLst/>
        </a:prstGeom>
        <a:solidFill>
          <a:schemeClr val="accent1">
            <a:alpha val="90000"/>
            <a:hueOff val="0"/>
            <a:satOff val="0"/>
            <a:lumOff val="0"/>
            <a:alphaOff val="-14545"/>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Schneeflocke</a:t>
          </a:r>
          <a:endParaRPr lang="de-DE" sz="1900" b="0" i="0" u="none" strike="noStrike" kern="1200" cap="none" baseline="0" noProof="0" dirty="0">
            <a:latin typeface="Franklin Gothic Demi"/>
          </a:endParaRPr>
        </a:p>
      </dsp:txBody>
      <dsp:txXfrm>
        <a:off x="9042793" y="822"/>
        <a:ext cx="1906519" cy="1143911"/>
      </dsp:txXfrm>
    </dsp:sp>
    <dsp:sp modelId="{551B77CB-6FE5-4F10-A381-1544437FD26D}">
      <dsp:nvSpPr>
        <dsp:cNvPr id="0" name=""/>
        <dsp:cNvSpPr/>
      </dsp:nvSpPr>
      <dsp:spPr>
        <a:xfrm>
          <a:off x="654108" y="1335385"/>
          <a:ext cx="1906519" cy="1143911"/>
        </a:xfrm>
        <a:prstGeom prst="rect">
          <a:avLst/>
        </a:prstGeom>
        <a:solidFill>
          <a:schemeClr val="accent1">
            <a:alpha val="90000"/>
            <a:hueOff val="0"/>
            <a:satOff val="0"/>
            <a:lumOff val="0"/>
            <a:alphaOff val="-18182"/>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Cloud Data Lakes</a:t>
          </a:r>
          <a:endParaRPr lang="de-DE" sz="1900" b="0" i="0" u="none" strike="noStrike" kern="1200" cap="none" baseline="0" noProof="0" dirty="0">
            <a:latin typeface="Franklin Gothic Demi"/>
          </a:endParaRPr>
        </a:p>
      </dsp:txBody>
      <dsp:txXfrm>
        <a:off x="654108" y="1335385"/>
        <a:ext cx="1906519" cy="1143911"/>
      </dsp:txXfrm>
    </dsp:sp>
    <dsp:sp modelId="{58E3A0A7-A076-4062-A2F9-68A9FB6B9871}">
      <dsp:nvSpPr>
        <dsp:cNvPr id="0" name=""/>
        <dsp:cNvSpPr/>
      </dsp:nvSpPr>
      <dsp:spPr>
        <a:xfrm>
          <a:off x="2751279" y="1335385"/>
          <a:ext cx="1906519" cy="1143911"/>
        </a:xfrm>
        <a:prstGeom prst="rect">
          <a:avLst/>
        </a:prstGeom>
        <a:solidFill>
          <a:schemeClr val="accent1">
            <a:alpha val="90000"/>
            <a:hueOff val="0"/>
            <a:satOff val="0"/>
            <a:lumOff val="0"/>
            <a:alphaOff val="-21818"/>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Vertrauenswürdige</a:t>
          </a:r>
          <a:r>
            <a:rPr lang="en-US" sz="1900" kern="1200" dirty="0"/>
            <a:t> Cloud Data Lakes auf AWS	</a:t>
          </a:r>
          <a:endParaRPr lang="de-DE" sz="1900" b="0" i="0" u="none" strike="noStrike" kern="1200" cap="none" baseline="0" noProof="0" dirty="0">
            <a:latin typeface="Franklin Gothic Demi"/>
          </a:endParaRPr>
        </a:p>
      </dsp:txBody>
      <dsp:txXfrm>
        <a:off x="2751279" y="1335385"/>
        <a:ext cx="1906519" cy="1143911"/>
      </dsp:txXfrm>
    </dsp:sp>
    <dsp:sp modelId="{E71BFD7C-4DCD-4896-9E55-59A96AE0B134}">
      <dsp:nvSpPr>
        <dsp:cNvPr id="0" name=""/>
        <dsp:cNvSpPr/>
      </dsp:nvSpPr>
      <dsp:spPr>
        <a:xfrm>
          <a:off x="4848450" y="1335385"/>
          <a:ext cx="1906519" cy="1143911"/>
        </a:xfrm>
        <a:prstGeom prst="rect">
          <a:avLst/>
        </a:prstGeom>
        <a:solidFill>
          <a:schemeClr val="accent1">
            <a:alpha val="90000"/>
            <a:hueOff val="0"/>
            <a:satOff val="0"/>
            <a:lumOff val="0"/>
            <a:alphaOff val="-25455"/>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IoT, RPA und </a:t>
          </a:r>
          <a:r>
            <a:rPr lang="en-US" sz="1900" kern="1200" dirty="0" err="1"/>
            <a:t>Echtzeitanalyse</a:t>
          </a:r>
          <a:r>
            <a:rPr lang="en-US" sz="1900" kern="1200" dirty="0"/>
            <a:t>	</a:t>
          </a:r>
          <a:endParaRPr lang="de-DE" sz="1900" b="0" i="0" u="none" strike="noStrike" kern="1200" cap="none" baseline="0" noProof="0" dirty="0">
            <a:latin typeface="Franklin Gothic Demi"/>
          </a:endParaRPr>
        </a:p>
      </dsp:txBody>
      <dsp:txXfrm>
        <a:off x="4848450" y="1335385"/>
        <a:ext cx="1906519" cy="1143911"/>
      </dsp:txXfrm>
    </dsp:sp>
    <dsp:sp modelId="{EB33C8EF-3ACB-4289-A286-9A816306F331}">
      <dsp:nvSpPr>
        <dsp:cNvPr id="0" name=""/>
        <dsp:cNvSpPr/>
      </dsp:nvSpPr>
      <dsp:spPr>
        <a:xfrm>
          <a:off x="6945621" y="1335385"/>
          <a:ext cx="1906519" cy="1143911"/>
        </a:xfrm>
        <a:prstGeom prst="rect">
          <a:avLst/>
        </a:prstGeom>
        <a:solidFill>
          <a:schemeClr val="accent1">
            <a:alpha val="90000"/>
            <a:hueOff val="0"/>
            <a:satOff val="0"/>
            <a:lumOff val="0"/>
            <a:alphaOff val="-29091"/>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Hadoop</a:t>
          </a:r>
          <a:endParaRPr lang="de-DE" sz="1900" b="0" i="0" u="none" strike="noStrike" kern="1200" cap="none" baseline="0" noProof="0" dirty="0">
            <a:latin typeface="Franklin Gothic Demi"/>
          </a:endParaRPr>
        </a:p>
      </dsp:txBody>
      <dsp:txXfrm>
        <a:off x="6945621" y="1335385"/>
        <a:ext cx="1906519" cy="1143911"/>
      </dsp:txXfrm>
    </dsp:sp>
    <dsp:sp modelId="{BC866028-4804-49BA-B8F9-38F304449BA7}">
      <dsp:nvSpPr>
        <dsp:cNvPr id="0" name=""/>
        <dsp:cNvSpPr/>
      </dsp:nvSpPr>
      <dsp:spPr>
        <a:xfrm>
          <a:off x="9042793" y="1335385"/>
          <a:ext cx="1906519" cy="1143911"/>
        </a:xfrm>
        <a:prstGeom prst="rect">
          <a:avLst/>
        </a:prstGeom>
        <a:solidFill>
          <a:schemeClr val="accent1">
            <a:alpha val="90000"/>
            <a:hueOff val="0"/>
            <a:satOff val="0"/>
            <a:lumOff val="0"/>
            <a:alphaOff val="-32727"/>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Cloudera Altus</a:t>
          </a:r>
          <a:endParaRPr lang="de-DE" sz="1900" b="0" i="0" u="none" strike="noStrike" kern="1200" cap="none" baseline="0" noProof="0" dirty="0">
            <a:latin typeface="Franklin Gothic Demi"/>
          </a:endParaRPr>
        </a:p>
      </dsp:txBody>
      <dsp:txXfrm>
        <a:off x="9042793" y="1335385"/>
        <a:ext cx="1906519" cy="1143911"/>
      </dsp:txXfrm>
    </dsp:sp>
    <dsp:sp modelId="{40CE3C46-A66B-42EC-BF7D-9837B3AE320F}">
      <dsp:nvSpPr>
        <dsp:cNvPr id="0" name=""/>
        <dsp:cNvSpPr/>
      </dsp:nvSpPr>
      <dsp:spPr>
        <a:xfrm>
          <a:off x="3799865" y="2669949"/>
          <a:ext cx="1906519" cy="1143911"/>
        </a:xfrm>
        <a:prstGeom prst="rect">
          <a:avLst/>
        </a:prstGeom>
        <a:solidFill>
          <a:schemeClr val="accent1">
            <a:alpha val="90000"/>
            <a:hueOff val="0"/>
            <a:satOff val="0"/>
            <a:lumOff val="0"/>
            <a:alphaOff val="-36364"/>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br>
            <a:rPr lang="en-US" sz="1900" kern="1200" dirty="0"/>
          </a:br>
          <a:r>
            <a:rPr lang="en-US" sz="1900" kern="1200" dirty="0"/>
            <a:t>Self-Service-</a:t>
          </a:r>
          <a:r>
            <a:rPr lang="en-US" sz="1900" kern="1200" dirty="0" err="1"/>
            <a:t>Daten</a:t>
          </a:r>
          <a:br>
            <a:rPr lang="en-US" sz="1900" kern="1200" dirty="0"/>
          </a:br>
          <a:endParaRPr lang="de-DE" sz="1900" b="0" i="0" u="none" strike="noStrike" kern="1200" cap="none" baseline="0" noProof="0" dirty="0">
            <a:latin typeface="Franklin Gothic Demi"/>
          </a:endParaRPr>
        </a:p>
      </dsp:txBody>
      <dsp:txXfrm>
        <a:off x="3799865" y="2669949"/>
        <a:ext cx="1906519" cy="1143911"/>
      </dsp:txXfrm>
    </dsp:sp>
    <dsp:sp modelId="{A0889DF9-BB8C-4D57-8E6F-57DCFFBD013C}">
      <dsp:nvSpPr>
        <dsp:cNvPr id="0" name=""/>
        <dsp:cNvSpPr/>
      </dsp:nvSpPr>
      <dsp:spPr>
        <a:xfrm>
          <a:off x="5897036" y="2669949"/>
          <a:ext cx="1906519" cy="1143911"/>
        </a:xfrm>
        <a:prstGeom prst="rect">
          <a:avLst/>
        </a:prstGeom>
        <a:solidFill>
          <a:schemeClr val="accent1">
            <a:alpha val="90000"/>
            <a:hueOff val="0"/>
            <a:satOff val="0"/>
            <a:lumOff val="0"/>
            <a:alpha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Datendienste</a:t>
          </a:r>
          <a:endParaRPr lang="de-DE" sz="1900" b="0" i="0" u="none" strike="noStrike" kern="1200" cap="none" baseline="0" noProof="0" dirty="0">
            <a:latin typeface="Franklin Gothic Demi"/>
          </a:endParaRPr>
        </a:p>
      </dsp:txBody>
      <dsp:txXfrm>
        <a:off x="5897036" y="2669949"/>
        <a:ext cx="1906519" cy="114391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E3717-DF7E-4097-AE30-491B6EBBCD9B}">
      <dsp:nvSpPr>
        <dsp:cNvPr id="0" name=""/>
        <dsp:cNvSpPr/>
      </dsp:nvSpPr>
      <dsp:spPr>
        <a:xfrm>
          <a:off x="31" y="15044"/>
          <a:ext cx="2987906" cy="8064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de-AT" sz="2000" b="1" kern="1200" dirty="0" err="1"/>
            <a:t>Talend</a:t>
          </a:r>
          <a:r>
            <a:rPr lang="de-AT" sz="2000" b="1" kern="1200" dirty="0"/>
            <a:t> Data Stewardship</a:t>
          </a:r>
          <a:endParaRPr lang="de-AT" sz="2000" kern="1200" dirty="0"/>
        </a:p>
      </dsp:txBody>
      <dsp:txXfrm>
        <a:off x="31" y="15044"/>
        <a:ext cx="2987906" cy="806400"/>
      </dsp:txXfrm>
    </dsp:sp>
    <dsp:sp modelId="{7AC131BA-7C19-4136-8852-0C1E8DECE68C}">
      <dsp:nvSpPr>
        <dsp:cNvPr id="0" name=""/>
        <dsp:cNvSpPr/>
      </dsp:nvSpPr>
      <dsp:spPr>
        <a:xfrm>
          <a:off x="31" y="821444"/>
          <a:ext cx="2987906" cy="1229759"/>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ctr" anchorCtr="0">
          <a:noAutofit/>
        </a:bodyPr>
        <a:lstStyle/>
        <a:p>
          <a:pPr marL="171450" lvl="1" indent="-171450" algn="ctr" defTabSz="711200">
            <a:lnSpc>
              <a:spcPct val="90000"/>
            </a:lnSpc>
            <a:spcBef>
              <a:spcPct val="0"/>
            </a:spcBef>
            <a:spcAft>
              <a:spcPct val="15000"/>
            </a:spcAft>
            <a:buNone/>
          </a:pPr>
          <a:r>
            <a:rPr lang="de-AT" sz="1600" kern="1200" dirty="0"/>
            <a:t>   Stellen Sie fehlerlose und konforme Daten bereit</a:t>
          </a:r>
        </a:p>
      </dsp:txBody>
      <dsp:txXfrm>
        <a:off x="31" y="821444"/>
        <a:ext cx="2987906" cy="1229759"/>
      </dsp:txXfrm>
    </dsp:sp>
    <dsp:sp modelId="{AB9E7E9E-1CBF-4F85-9227-E806D8F6A6F0}">
      <dsp:nvSpPr>
        <dsp:cNvPr id="0" name=""/>
        <dsp:cNvSpPr/>
      </dsp:nvSpPr>
      <dsp:spPr>
        <a:xfrm>
          <a:off x="3406244" y="15044"/>
          <a:ext cx="2987906" cy="8064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de-AT" sz="2000" b="1" kern="1200" dirty="0" err="1"/>
            <a:t>Talend</a:t>
          </a:r>
          <a:r>
            <a:rPr lang="de-AT" sz="2000" b="1" kern="1200" dirty="0"/>
            <a:t> Data </a:t>
          </a:r>
          <a:r>
            <a:rPr lang="de-AT" sz="2000" b="1" kern="1200" dirty="0" err="1"/>
            <a:t>Inventory</a:t>
          </a:r>
          <a:endParaRPr lang="de-AT" sz="2000" kern="1200" dirty="0"/>
        </a:p>
      </dsp:txBody>
      <dsp:txXfrm>
        <a:off x="3406244" y="15044"/>
        <a:ext cx="2987906" cy="806400"/>
      </dsp:txXfrm>
    </dsp:sp>
    <dsp:sp modelId="{E590A975-B4E5-4A44-A0CB-F9D88BBDEAD1}">
      <dsp:nvSpPr>
        <dsp:cNvPr id="0" name=""/>
        <dsp:cNvSpPr/>
      </dsp:nvSpPr>
      <dsp:spPr>
        <a:xfrm>
          <a:off x="3406244" y="821444"/>
          <a:ext cx="2987906" cy="1229759"/>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ctr" anchorCtr="0">
          <a:noAutofit/>
        </a:bodyPr>
        <a:lstStyle/>
        <a:p>
          <a:pPr marL="171450" lvl="1" indent="-171450" algn="ctr" defTabSz="711200">
            <a:lnSpc>
              <a:spcPct val="90000"/>
            </a:lnSpc>
            <a:spcBef>
              <a:spcPct val="0"/>
            </a:spcBef>
            <a:spcAft>
              <a:spcPct val="15000"/>
            </a:spcAft>
            <a:buNone/>
          </a:pPr>
          <a:r>
            <a:rPr lang="de-AT" sz="1600" kern="1200" dirty="0"/>
            <a:t>   Verwandeln Sie Datensilos in eine einzige verlässliche Informationsquelle</a:t>
          </a:r>
        </a:p>
      </dsp:txBody>
      <dsp:txXfrm>
        <a:off x="3406244" y="821444"/>
        <a:ext cx="2987906" cy="122975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C8304-FDDC-471B-86FE-A9DF325D583C}">
      <dsp:nvSpPr>
        <dsp:cNvPr id="0" name=""/>
        <dsp:cNvSpPr/>
      </dsp:nvSpPr>
      <dsp:spPr>
        <a:xfrm>
          <a:off x="1547880" y="1838"/>
          <a:ext cx="3001226" cy="1800735"/>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AT" sz="1600" kern="1200" dirty="0"/>
            <a:t>Benutzerfreundliche APIs zum Öffnen der Datenplattform für neue Einnahmequellen und Kundenerlebnisse.</a:t>
          </a:r>
          <a:endParaRPr lang="de-DE" sz="1600" b="1" i="0" u="none" strike="noStrike" kern="1200" cap="none" baseline="0" noProof="0" dirty="0">
            <a:latin typeface="Franklin Gothic Book"/>
          </a:endParaRPr>
        </a:p>
      </dsp:txBody>
      <dsp:txXfrm>
        <a:off x="1547880" y="1838"/>
        <a:ext cx="3001226" cy="1800735"/>
      </dsp:txXfrm>
    </dsp:sp>
    <dsp:sp modelId="{503BBB38-E837-4391-B1B3-E5F3D60004C2}">
      <dsp:nvSpPr>
        <dsp:cNvPr id="0" name=""/>
        <dsp:cNvSpPr/>
      </dsp:nvSpPr>
      <dsp:spPr>
        <a:xfrm>
          <a:off x="4849229" y="1838"/>
          <a:ext cx="3001226" cy="1800735"/>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Umfassende API-Bereitstellungsplattform mit einheitlicher API-Entwicklung, Anwendungs- und Datenintegration und Datenqualität.</a:t>
          </a:r>
        </a:p>
      </dsp:txBody>
      <dsp:txXfrm>
        <a:off x="4849229" y="1838"/>
        <a:ext cx="3001226" cy="1800735"/>
      </dsp:txXfrm>
    </dsp:sp>
    <dsp:sp modelId="{2359648F-116C-4853-9D39-3FEE9F291A97}">
      <dsp:nvSpPr>
        <dsp:cNvPr id="0" name=""/>
        <dsp:cNvSpPr/>
      </dsp:nvSpPr>
      <dsp:spPr>
        <a:xfrm>
          <a:off x="1547880" y="2102697"/>
          <a:ext cx="3001226" cy="1800735"/>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Breiteste Unterstützung für Daten- und Anwendungskonnektivität - über 2000 Konnektoren.</a:t>
          </a:r>
        </a:p>
      </dsp:txBody>
      <dsp:txXfrm>
        <a:off x="1547880" y="2102697"/>
        <a:ext cx="3001226" cy="1800735"/>
      </dsp:txXfrm>
    </dsp:sp>
    <dsp:sp modelId="{C2388A1C-D97D-426D-84FB-CBBE2AB43715}">
      <dsp:nvSpPr>
        <dsp:cNvPr id="0" name=""/>
        <dsp:cNvSpPr/>
      </dsp:nvSpPr>
      <dsp:spPr>
        <a:xfrm>
          <a:off x="4849229" y="2102697"/>
          <a:ext cx="3001226" cy="1800735"/>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Optimierte </a:t>
          </a:r>
          <a:r>
            <a:rPr lang="de-AT" sz="1600" b="1" kern="1200" dirty="0" err="1"/>
            <a:t>DevOps</a:t>
          </a:r>
          <a:r>
            <a:rPr lang="de-AT" sz="1600" b="1" kern="1200" dirty="0"/>
            <a:t> Prozesse, die die Gesamtbetriebskosten senken</a:t>
          </a:r>
        </a:p>
      </dsp:txBody>
      <dsp:txXfrm>
        <a:off x="4849229" y="2102697"/>
        <a:ext cx="3001226" cy="18007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9CB1C-3773-4C97-A321-4780C4611BFC}">
      <dsp:nvSpPr>
        <dsp:cNvPr id="0" name=""/>
        <dsp:cNvSpPr/>
      </dsp:nvSpPr>
      <dsp:spPr>
        <a:xfrm>
          <a:off x="1212" y="0"/>
          <a:ext cx="3152677" cy="269874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defRPr b="1"/>
          </a:pPr>
          <a:r>
            <a:rPr lang="de-AT" sz="2000" b="1" kern="1200" dirty="0"/>
            <a:t>Cloud-API-Dienste</a:t>
          </a:r>
          <a:endParaRPr lang="de-DE" sz="2400" b="1" i="0" u="none" strike="noStrike" kern="1200" cap="none" baseline="0" noProof="0" dirty="0">
            <a:latin typeface="Franklin Gothic Book"/>
          </a:endParaRPr>
        </a:p>
      </dsp:txBody>
      <dsp:txXfrm>
        <a:off x="1212" y="0"/>
        <a:ext cx="3152677" cy="809624"/>
      </dsp:txXfrm>
    </dsp:sp>
    <dsp:sp modelId="{9197A70A-1E57-496B-8A41-237C6FDE12B1}">
      <dsp:nvSpPr>
        <dsp:cNvPr id="0" name=""/>
        <dsp:cNvSpPr/>
      </dsp:nvSpPr>
      <dsp:spPr>
        <a:xfrm>
          <a:off x="316480" y="772295"/>
          <a:ext cx="2522141" cy="17541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AT" sz="1600" kern="1200" dirty="0"/>
            <a:t>Vereinfachen Sie den Datenzugriff mit einer API-Bereitstellungs-Plattform</a:t>
          </a:r>
        </a:p>
      </dsp:txBody>
      <dsp:txXfrm>
        <a:off x="367858" y="823673"/>
        <a:ext cx="2419385" cy="1651430"/>
      </dsp:txXfrm>
    </dsp:sp>
    <dsp:sp modelId="{38DB1023-D1DE-4905-AF30-7D1D05FC731A}">
      <dsp:nvSpPr>
        <dsp:cNvPr id="0" name=""/>
        <dsp:cNvSpPr/>
      </dsp:nvSpPr>
      <dsp:spPr>
        <a:xfrm>
          <a:off x="3390340" y="0"/>
          <a:ext cx="3152677" cy="269874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AT" sz="2000" b="1" kern="1200" dirty="0"/>
            <a:t>Anwendungsintegration</a:t>
          </a:r>
          <a:endParaRPr lang="de-AT" sz="2400" b="1" kern="1200" dirty="0"/>
        </a:p>
      </dsp:txBody>
      <dsp:txXfrm>
        <a:off x="3390340" y="0"/>
        <a:ext cx="3152677" cy="809624"/>
      </dsp:txXfrm>
    </dsp:sp>
    <dsp:sp modelId="{E7116AC6-B152-42F6-A570-93A66ADE53D7}">
      <dsp:nvSpPr>
        <dsp:cNvPr id="0" name=""/>
        <dsp:cNvSpPr/>
      </dsp:nvSpPr>
      <dsp:spPr>
        <a:xfrm>
          <a:off x="3705608" y="772295"/>
          <a:ext cx="2522141" cy="17541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AT" sz="1600" kern="1200" dirty="0"/>
            <a:t>Teilen Sie Daten schneller mit einer flexiblen, agilen Architektur</a:t>
          </a:r>
        </a:p>
      </dsp:txBody>
      <dsp:txXfrm>
        <a:off x="3756986" y="823673"/>
        <a:ext cx="2419385" cy="1651430"/>
      </dsp:txXfrm>
    </dsp:sp>
    <dsp:sp modelId="{F33E128B-A332-4586-B08C-0A25A74493E3}">
      <dsp:nvSpPr>
        <dsp:cNvPr id="0" name=""/>
        <dsp:cNvSpPr/>
      </dsp:nvSpPr>
      <dsp:spPr>
        <a:xfrm>
          <a:off x="6779468" y="0"/>
          <a:ext cx="3152677" cy="269874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AT" sz="2000" b="1" kern="1200" dirty="0"/>
            <a:t>Anschlüsse</a:t>
          </a:r>
          <a:endParaRPr lang="de-AT" sz="4000" kern="1200" dirty="0"/>
        </a:p>
      </dsp:txBody>
      <dsp:txXfrm>
        <a:off x="6779468" y="0"/>
        <a:ext cx="3152677" cy="809624"/>
      </dsp:txXfrm>
    </dsp:sp>
    <dsp:sp modelId="{F7CA8DDC-8A68-4742-AD57-FF58603A0605}">
      <dsp:nvSpPr>
        <dsp:cNvPr id="0" name=""/>
        <dsp:cNvSpPr/>
      </dsp:nvSpPr>
      <dsp:spPr>
        <a:xfrm>
          <a:off x="7094736" y="772295"/>
          <a:ext cx="2522141" cy="17541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AT" sz="1600" kern="1200" dirty="0"/>
            <a:t>Stellen Sie schnell eine Verbindung zu Cloud- und lokalen Datenbanken, Apps, sozialen Daten und APIs her</a:t>
          </a:r>
        </a:p>
      </dsp:txBody>
      <dsp:txXfrm>
        <a:off x="7146114" y="823673"/>
        <a:ext cx="2419385" cy="1651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849403" y="304427"/>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1117655" y="572679"/>
          <a:ext cx="722217" cy="722217"/>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447025" y="1955209"/>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i="0" u="none" strike="noStrike" kern="1200" cap="all" baseline="0" noProof="0" dirty="0">
              <a:solidFill>
                <a:schemeClr val="accent1"/>
              </a:solidFill>
              <a:latin typeface="Franklin Gothic Book"/>
            </a:rPr>
            <a:t>Cloud Integration</a:t>
          </a:r>
          <a:br>
            <a:rPr lang="de-DE" sz="1600" b="1" i="0" u="none" strike="noStrike" kern="1200" cap="all" baseline="0" noProof="0" dirty="0">
              <a:solidFill>
                <a:srgbClr val="010000"/>
              </a:solidFill>
              <a:latin typeface="Franklin Gothic Book"/>
            </a:rPr>
          </a:br>
          <a:br>
            <a:rPr lang="de-DE" sz="1600" b="1" i="0" u="none" strike="noStrike" kern="1200" cap="all" baseline="0" noProof="0" dirty="0">
              <a:latin typeface="Franklin Gothic Book"/>
            </a:rPr>
          </a:br>
          <a:endParaRPr lang="de-DE" sz="1600" b="1" i="0" u="none" strike="noStrike" kern="1200" cap="all" baseline="0" noProof="0" dirty="0">
            <a:solidFill>
              <a:srgbClr val="010000"/>
            </a:solidFill>
            <a:latin typeface="Franklin Gothic Book"/>
          </a:endParaRPr>
        </a:p>
      </dsp:txBody>
      <dsp:txXfrm>
        <a:off x="447025" y="1955209"/>
        <a:ext cx="2063477" cy="720000"/>
      </dsp:txXfrm>
    </dsp:sp>
    <dsp:sp modelId="{3976AE6E-2236-427B-B378-DCFE086277B3}">
      <dsp:nvSpPr>
        <dsp:cNvPr id="0" name=""/>
        <dsp:cNvSpPr/>
      </dsp:nvSpPr>
      <dsp:spPr>
        <a:xfrm>
          <a:off x="3273989" y="304427"/>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96C481-B88A-482B-A413-7370660E4A7D}">
      <dsp:nvSpPr>
        <dsp:cNvPr id="0" name=""/>
        <dsp:cNvSpPr/>
      </dsp:nvSpPr>
      <dsp:spPr>
        <a:xfrm>
          <a:off x="3542241" y="572679"/>
          <a:ext cx="722217" cy="722217"/>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A866734-E1FA-4B9F-9473-2C2A9DBB7BAE}">
      <dsp:nvSpPr>
        <dsp:cNvPr id="0" name=""/>
        <dsp:cNvSpPr/>
      </dsp:nvSpPr>
      <dsp:spPr>
        <a:xfrm>
          <a:off x="2871611" y="1955209"/>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err="1"/>
            <a:t>Stitch</a:t>
          </a:r>
          <a:r>
            <a:rPr lang="de-AT" sz="1600" b="1" kern="1200" dirty="0"/>
            <a:t> Data </a:t>
          </a:r>
          <a:r>
            <a:rPr lang="de-AT" sz="1600" b="1" kern="1200" dirty="0" err="1"/>
            <a:t>Loader</a:t>
          </a:r>
          <a:endParaRPr lang="de-DE" sz="1600" b="1" kern="1200" dirty="0"/>
        </a:p>
      </dsp:txBody>
      <dsp:txXfrm>
        <a:off x="2871611" y="1955209"/>
        <a:ext cx="2063477" cy="720000"/>
      </dsp:txXfrm>
    </dsp:sp>
    <dsp:sp modelId="{056B95F1-9885-4945-88CA-2897C6689901}">
      <dsp:nvSpPr>
        <dsp:cNvPr id="0" name=""/>
        <dsp:cNvSpPr/>
      </dsp:nvSpPr>
      <dsp:spPr>
        <a:xfrm>
          <a:off x="5698575" y="304427"/>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5966828" y="572679"/>
          <a:ext cx="722217" cy="722217"/>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5296197" y="1955209"/>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err="1"/>
            <a:t>Talend</a:t>
          </a:r>
          <a:r>
            <a:rPr lang="de-AT" sz="1600" b="1" kern="1200" dirty="0"/>
            <a:t> Data Integration</a:t>
          </a:r>
          <a:endParaRPr lang="de-DE" sz="1600" b="1" kern="1200" dirty="0"/>
        </a:p>
      </dsp:txBody>
      <dsp:txXfrm>
        <a:off x="5296197" y="1955209"/>
        <a:ext cx="2063477" cy="720000"/>
      </dsp:txXfrm>
    </dsp:sp>
    <dsp:sp modelId="{E0A43067-263E-4577-9166-B1FD0FB59A63}">
      <dsp:nvSpPr>
        <dsp:cNvPr id="0" name=""/>
        <dsp:cNvSpPr/>
      </dsp:nvSpPr>
      <dsp:spPr>
        <a:xfrm>
          <a:off x="8123162" y="304427"/>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74C5A2-BA8D-477F-ACCD-B0F5AA0A671B}">
      <dsp:nvSpPr>
        <dsp:cNvPr id="0" name=""/>
        <dsp:cNvSpPr/>
      </dsp:nvSpPr>
      <dsp:spPr>
        <a:xfrm>
          <a:off x="8391414" y="572679"/>
          <a:ext cx="722217" cy="722217"/>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AB2E04-A36A-43F5-8DFF-9842EF88DA32}">
      <dsp:nvSpPr>
        <dsp:cNvPr id="0" name=""/>
        <dsp:cNvSpPr/>
      </dsp:nvSpPr>
      <dsp:spPr>
        <a:xfrm>
          <a:off x="7720784" y="1955209"/>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Big Data </a:t>
          </a:r>
          <a:r>
            <a:rPr lang="de-AT" sz="1600" b="1" kern="1200" dirty="0" err="1"/>
            <a:t>Platform</a:t>
          </a:r>
          <a:endParaRPr lang="de-DE" sz="1600" b="1" kern="1200" dirty="0"/>
        </a:p>
      </dsp:txBody>
      <dsp:txXfrm>
        <a:off x="7720784" y="1955209"/>
        <a:ext cx="2063477" cy="720000"/>
      </dsp:txXfrm>
    </dsp:sp>
    <dsp:sp modelId="{29DF3205-E900-4BD3-B797-D509DC0FB7E8}">
      <dsp:nvSpPr>
        <dsp:cNvPr id="0" name=""/>
        <dsp:cNvSpPr/>
      </dsp:nvSpPr>
      <dsp:spPr>
        <a:xfrm>
          <a:off x="849403" y="3191079"/>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B9146A-83D2-49E2-8742-A9B10C37DBF2}">
      <dsp:nvSpPr>
        <dsp:cNvPr id="0" name=""/>
        <dsp:cNvSpPr/>
      </dsp:nvSpPr>
      <dsp:spPr>
        <a:xfrm>
          <a:off x="1117655" y="3459331"/>
          <a:ext cx="722217" cy="722217"/>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B8575-7819-40D9-B8BF-0ED54A7C96DD}">
      <dsp:nvSpPr>
        <dsp:cNvPr id="0" name=""/>
        <dsp:cNvSpPr/>
      </dsp:nvSpPr>
      <dsp:spPr>
        <a:xfrm>
          <a:off x="447025" y="4841861"/>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Cloud API Services</a:t>
          </a:r>
          <a:endParaRPr lang="de-DE" sz="1600" b="1" kern="1200" dirty="0"/>
        </a:p>
      </dsp:txBody>
      <dsp:txXfrm>
        <a:off x="447025" y="4841861"/>
        <a:ext cx="2063477" cy="720000"/>
      </dsp:txXfrm>
    </dsp:sp>
    <dsp:sp modelId="{4A544167-4299-4007-91AF-D2680CBBFB5A}">
      <dsp:nvSpPr>
        <dsp:cNvPr id="0" name=""/>
        <dsp:cNvSpPr/>
      </dsp:nvSpPr>
      <dsp:spPr>
        <a:xfrm>
          <a:off x="3273989" y="3191079"/>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0E2FED-E5D3-4E1B-A3EF-641D5355E28F}">
      <dsp:nvSpPr>
        <dsp:cNvPr id="0" name=""/>
        <dsp:cNvSpPr/>
      </dsp:nvSpPr>
      <dsp:spPr>
        <a:xfrm>
          <a:off x="3542241" y="3459331"/>
          <a:ext cx="722217" cy="722217"/>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3C8705-67B5-412C-834C-4758D29FEBEB}">
      <dsp:nvSpPr>
        <dsp:cNvPr id="0" name=""/>
        <dsp:cNvSpPr/>
      </dsp:nvSpPr>
      <dsp:spPr>
        <a:xfrm>
          <a:off x="2871611" y="4841861"/>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err="1"/>
            <a:t>Talend</a:t>
          </a:r>
          <a:r>
            <a:rPr lang="de-AT" sz="1600" b="1" kern="1200" dirty="0"/>
            <a:t> Data Catalog</a:t>
          </a:r>
          <a:endParaRPr lang="de-DE" sz="1600" b="1" kern="1200" dirty="0"/>
        </a:p>
      </dsp:txBody>
      <dsp:txXfrm>
        <a:off x="2871611" y="4841861"/>
        <a:ext cx="2063477" cy="720000"/>
      </dsp:txXfrm>
    </dsp:sp>
    <dsp:sp modelId="{63D3C706-6D6F-407F-AC5F-F3EF7F591008}">
      <dsp:nvSpPr>
        <dsp:cNvPr id="0" name=""/>
        <dsp:cNvSpPr/>
      </dsp:nvSpPr>
      <dsp:spPr>
        <a:xfrm>
          <a:off x="5698575" y="3191079"/>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D79818-13D2-48DB-9434-32BE6C798566}">
      <dsp:nvSpPr>
        <dsp:cNvPr id="0" name=""/>
        <dsp:cNvSpPr/>
      </dsp:nvSpPr>
      <dsp:spPr>
        <a:xfrm>
          <a:off x="5966828" y="3459331"/>
          <a:ext cx="722217" cy="722217"/>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9333B9-5A66-44D5-A618-D27126ED8AA1}">
      <dsp:nvSpPr>
        <dsp:cNvPr id="0" name=""/>
        <dsp:cNvSpPr/>
      </dsp:nvSpPr>
      <dsp:spPr>
        <a:xfrm>
          <a:off x="5296197" y="4841861"/>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DE" sz="1600" b="1" kern="1200" dirty="0"/>
            <a:t>Data Quality</a:t>
          </a:r>
        </a:p>
      </dsp:txBody>
      <dsp:txXfrm>
        <a:off x="5296197" y="4841861"/>
        <a:ext cx="2063477" cy="720000"/>
      </dsp:txXfrm>
    </dsp:sp>
    <dsp:sp modelId="{D1F4AE1D-F49B-4117-B93F-335DED6580CD}">
      <dsp:nvSpPr>
        <dsp:cNvPr id="0" name=""/>
        <dsp:cNvSpPr/>
      </dsp:nvSpPr>
      <dsp:spPr>
        <a:xfrm>
          <a:off x="8123162" y="3191079"/>
          <a:ext cx="1258721" cy="1258721"/>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F1BB3B-7823-4917-BC80-1FF625CA3D85}">
      <dsp:nvSpPr>
        <dsp:cNvPr id="0" name=""/>
        <dsp:cNvSpPr/>
      </dsp:nvSpPr>
      <dsp:spPr>
        <a:xfrm>
          <a:off x="8391414" y="3459331"/>
          <a:ext cx="722217" cy="722217"/>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C966A-B462-4C2C-B1AD-912C6BB84B4B}">
      <dsp:nvSpPr>
        <dsp:cNvPr id="0" name=""/>
        <dsp:cNvSpPr/>
      </dsp:nvSpPr>
      <dsp:spPr>
        <a:xfrm>
          <a:off x="7720784" y="4841861"/>
          <a:ext cx="2063477"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DE" sz="1600" b="1" kern="1200" dirty="0" err="1"/>
            <a:t>Talend</a:t>
          </a:r>
          <a:r>
            <a:rPr lang="de-DE" sz="1600" b="1" kern="1200" dirty="0"/>
            <a:t> Data </a:t>
          </a:r>
          <a:r>
            <a:rPr lang="de-DE" sz="1600" b="1" kern="1200" dirty="0" err="1"/>
            <a:t>Preparation</a:t>
          </a:r>
          <a:endParaRPr lang="de-DE" sz="1600" b="1" kern="1200" dirty="0"/>
        </a:p>
      </dsp:txBody>
      <dsp:txXfrm>
        <a:off x="7720784" y="4841861"/>
        <a:ext cx="2063477"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91554-FF0A-4F53-8AA3-26CBE75E82E5}">
      <dsp:nvSpPr>
        <dsp:cNvPr id="0" name=""/>
        <dsp:cNvSpPr/>
      </dsp:nvSpPr>
      <dsp:spPr>
        <a:xfrm>
          <a:off x="456550" y="292819"/>
          <a:ext cx="4554650" cy="142332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4068" tIns="60960" rIns="60960" bIns="60960" numCol="1" spcCol="1270" anchor="ctr" anchorCtr="0">
          <a:noAutofit/>
        </a:bodyPr>
        <a:lstStyle/>
        <a:p>
          <a:pPr marL="0" lvl="0" indent="0" algn="l" defTabSz="711200">
            <a:lnSpc>
              <a:spcPct val="90000"/>
            </a:lnSpc>
            <a:spcBef>
              <a:spcPct val="0"/>
            </a:spcBef>
            <a:spcAft>
              <a:spcPct val="35000"/>
            </a:spcAft>
            <a:buNone/>
          </a:pPr>
          <a:r>
            <a:rPr lang="de-AT" sz="1600" b="1" i="0" u="none" strike="noStrike" kern="1200" cap="none" baseline="0" noProof="0" dirty="0">
              <a:latin typeface="Franklin Gothic Book"/>
            </a:rPr>
            <a:t>Finanzdienstleistungen</a:t>
          </a:r>
          <a:br>
            <a:rPr lang="de-AT" sz="1600" b="1" i="0" u="none" strike="noStrike" kern="1200" cap="none" baseline="0" noProof="0" dirty="0">
              <a:latin typeface="Franklin Gothic Book"/>
            </a:rPr>
          </a:br>
          <a:endParaRPr lang="de-DE" sz="1600" b="1" i="0" u="none" strike="noStrike" kern="1200" cap="none" baseline="0" noProof="0" dirty="0">
            <a:latin typeface="Franklin Gothic Book"/>
          </a:endParaRPr>
        </a:p>
        <a:p>
          <a:pPr marL="171450" lvl="1" indent="-171450" algn="l" defTabSz="711200">
            <a:lnSpc>
              <a:spcPct val="90000"/>
            </a:lnSpc>
            <a:spcBef>
              <a:spcPct val="0"/>
            </a:spcBef>
            <a:spcAft>
              <a:spcPct val="15000"/>
            </a:spcAft>
            <a:buNone/>
          </a:pPr>
          <a:r>
            <a:rPr lang="de-AT" sz="1600" kern="1200" dirty="0"/>
            <a:t>   Förderung einer datengetriebenen Kultur mit mehr Zugang zu besseren Daten</a:t>
          </a:r>
          <a:endParaRPr lang="de-DE" sz="1600" b="1" i="0" u="none" strike="noStrike" kern="1200" cap="all" baseline="0" noProof="0" dirty="0">
            <a:latin typeface="Franklin Gothic Book"/>
          </a:endParaRPr>
        </a:p>
      </dsp:txBody>
      <dsp:txXfrm>
        <a:off x="456550" y="292819"/>
        <a:ext cx="4554650" cy="1423328"/>
      </dsp:txXfrm>
    </dsp:sp>
    <dsp:sp modelId="{55D6EB21-1129-4B36-81A9-AD86165085D2}">
      <dsp:nvSpPr>
        <dsp:cNvPr id="0" name=""/>
        <dsp:cNvSpPr/>
      </dsp:nvSpPr>
      <dsp:spPr>
        <a:xfrm>
          <a:off x="266773" y="87227"/>
          <a:ext cx="996329" cy="1494494"/>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01615A-CF96-44E7-B4B9-F00B15C6E496}">
      <dsp:nvSpPr>
        <dsp:cNvPr id="0" name=""/>
        <dsp:cNvSpPr/>
      </dsp:nvSpPr>
      <dsp:spPr>
        <a:xfrm>
          <a:off x="5449811" y="292819"/>
          <a:ext cx="4554650" cy="142332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4068" tIns="60960" rIns="60960" bIns="60960" numCol="1" spcCol="1270" anchor="ctr" anchorCtr="0">
          <a:noAutofit/>
        </a:bodyPr>
        <a:lstStyle/>
        <a:p>
          <a:pPr marL="0" lvl="0" indent="0" algn="l" defTabSz="711200">
            <a:lnSpc>
              <a:spcPct val="90000"/>
            </a:lnSpc>
            <a:spcBef>
              <a:spcPct val="0"/>
            </a:spcBef>
            <a:spcAft>
              <a:spcPct val="35000"/>
            </a:spcAft>
            <a:buNone/>
          </a:pPr>
          <a:r>
            <a:rPr lang="de-AT" sz="1600" b="1" kern="1200" dirty="0"/>
            <a:t>Regierung</a:t>
          </a:r>
          <a:br>
            <a:rPr lang="de-AT" sz="1600" b="1" kern="1200" dirty="0"/>
          </a:br>
          <a:endParaRPr lang="de-DE" sz="1600" b="1" kern="1200" dirty="0"/>
        </a:p>
        <a:p>
          <a:pPr marL="171450" lvl="1" indent="-171450" algn="l" defTabSz="711200">
            <a:lnSpc>
              <a:spcPct val="90000"/>
            </a:lnSpc>
            <a:spcBef>
              <a:spcPct val="0"/>
            </a:spcBef>
            <a:spcAft>
              <a:spcPct val="15000"/>
            </a:spcAft>
            <a:buNone/>
          </a:pPr>
          <a:r>
            <a:rPr lang="de-DE" sz="1600" b="0" kern="1200" dirty="0"/>
            <a:t>   Aufbau datengesteuerter Agenturen in allen Kinos und mit Systemintegratoren</a:t>
          </a:r>
        </a:p>
      </dsp:txBody>
      <dsp:txXfrm>
        <a:off x="5449811" y="292819"/>
        <a:ext cx="4554650" cy="1423328"/>
      </dsp:txXfrm>
    </dsp:sp>
    <dsp:sp modelId="{8577A454-5768-48B0-9315-6A4ADFA843A9}">
      <dsp:nvSpPr>
        <dsp:cNvPr id="0" name=""/>
        <dsp:cNvSpPr/>
      </dsp:nvSpPr>
      <dsp:spPr>
        <a:xfrm>
          <a:off x="5260034" y="87227"/>
          <a:ext cx="996329" cy="1494494"/>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21020F-751B-440C-9DF2-7F0E92005971}">
      <dsp:nvSpPr>
        <dsp:cNvPr id="0" name=""/>
        <dsp:cNvSpPr/>
      </dsp:nvSpPr>
      <dsp:spPr>
        <a:xfrm>
          <a:off x="456550" y="2084631"/>
          <a:ext cx="4554650" cy="142332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4068" tIns="60960" rIns="60960" bIns="60960" numCol="1" spcCol="1270" anchor="ctr" anchorCtr="0">
          <a:noAutofit/>
        </a:bodyPr>
        <a:lstStyle/>
        <a:p>
          <a:pPr marL="0" lvl="0" indent="0" algn="l" defTabSz="711200">
            <a:lnSpc>
              <a:spcPct val="90000"/>
            </a:lnSpc>
            <a:spcBef>
              <a:spcPct val="0"/>
            </a:spcBef>
            <a:spcAft>
              <a:spcPct val="35000"/>
            </a:spcAft>
            <a:buNone/>
          </a:pPr>
          <a:r>
            <a:rPr lang="de-AT" sz="1600" b="1" kern="1200" dirty="0"/>
            <a:t>Kundenanalyse und –</a:t>
          </a:r>
          <a:r>
            <a:rPr lang="de-AT" sz="1600" b="1" kern="1200" dirty="0" err="1"/>
            <a:t>erfahrung</a:t>
          </a:r>
          <a:br>
            <a:rPr lang="de-AT" sz="1600" b="1" kern="1200" dirty="0"/>
          </a:br>
          <a:endParaRPr lang="de-DE" sz="1600" b="1" kern="1200" dirty="0"/>
        </a:p>
        <a:p>
          <a:pPr marL="171450" lvl="1" indent="-171450" algn="l" defTabSz="711200">
            <a:lnSpc>
              <a:spcPct val="90000"/>
            </a:lnSpc>
            <a:spcBef>
              <a:spcPct val="0"/>
            </a:spcBef>
            <a:spcAft>
              <a:spcPct val="15000"/>
            </a:spcAft>
            <a:buNone/>
          </a:pPr>
          <a:r>
            <a:rPr lang="de-AT" sz="1600" kern="1200" dirty="0"/>
            <a:t>   Mit vertrauenswürdigen und einheitlichen Daten wissen Sie genau, was Ihre Kunden wollen</a:t>
          </a:r>
          <a:endParaRPr lang="de-DE" sz="1600" b="1" kern="1200" dirty="0"/>
        </a:p>
      </dsp:txBody>
      <dsp:txXfrm>
        <a:off x="456550" y="2084631"/>
        <a:ext cx="4554650" cy="1423328"/>
      </dsp:txXfrm>
    </dsp:sp>
    <dsp:sp modelId="{249952D7-3F7F-41A9-99E2-D725EF4286F8}">
      <dsp:nvSpPr>
        <dsp:cNvPr id="0" name=""/>
        <dsp:cNvSpPr/>
      </dsp:nvSpPr>
      <dsp:spPr>
        <a:xfrm>
          <a:off x="266773" y="1879039"/>
          <a:ext cx="996329" cy="1494494"/>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9F3255-CF6A-44B5-A6C4-778EE5B2A8FA}">
      <dsp:nvSpPr>
        <dsp:cNvPr id="0" name=""/>
        <dsp:cNvSpPr/>
      </dsp:nvSpPr>
      <dsp:spPr>
        <a:xfrm>
          <a:off x="5449811" y="2084631"/>
          <a:ext cx="4554650" cy="142332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4068" tIns="60960" rIns="60960" bIns="60960" numCol="1" spcCol="1270" anchor="ctr" anchorCtr="0">
          <a:noAutofit/>
        </a:bodyPr>
        <a:lstStyle/>
        <a:p>
          <a:pPr marL="0" lvl="0" indent="0" algn="l" defTabSz="711200">
            <a:lnSpc>
              <a:spcPct val="90000"/>
            </a:lnSpc>
            <a:spcBef>
              <a:spcPct val="0"/>
            </a:spcBef>
            <a:spcAft>
              <a:spcPct val="35000"/>
            </a:spcAft>
            <a:buNone/>
          </a:pPr>
          <a:r>
            <a:rPr lang="de-AT" sz="1600" b="1" kern="1200" dirty="0"/>
            <a:t>Datenschutz, CCPA und DSGVO</a:t>
          </a:r>
          <a:br>
            <a:rPr lang="de-AT" sz="1600" b="1" kern="1200" dirty="0"/>
          </a:br>
          <a:endParaRPr lang="de-DE" sz="1600" b="1" kern="1200" dirty="0"/>
        </a:p>
        <a:p>
          <a:pPr marL="171450" lvl="1" indent="-171450" algn="l" defTabSz="711200">
            <a:lnSpc>
              <a:spcPct val="90000"/>
            </a:lnSpc>
            <a:spcBef>
              <a:spcPct val="0"/>
            </a:spcBef>
            <a:spcAft>
              <a:spcPct val="15000"/>
            </a:spcAft>
            <a:buNone/>
          </a:pPr>
          <a:r>
            <a:rPr lang="de-AT" sz="1600" kern="1200" dirty="0"/>
            <a:t>   Bewahren Sie die Datenagilität und beschleunigen Sie die Zeit bis zur Einhaltung</a:t>
          </a:r>
          <a:endParaRPr lang="de-DE" sz="1600" b="1" kern="1200" dirty="0"/>
        </a:p>
      </dsp:txBody>
      <dsp:txXfrm>
        <a:off x="5449811" y="2084631"/>
        <a:ext cx="4554650" cy="1423328"/>
      </dsp:txXfrm>
    </dsp:sp>
    <dsp:sp modelId="{9863BA8D-6BC5-4860-B2F0-1EB7574E972F}">
      <dsp:nvSpPr>
        <dsp:cNvPr id="0" name=""/>
        <dsp:cNvSpPr/>
      </dsp:nvSpPr>
      <dsp:spPr>
        <a:xfrm>
          <a:off x="5260034" y="1879039"/>
          <a:ext cx="996329" cy="1494494"/>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508204-D201-40C5-845D-0286914BAE0F}">
      <dsp:nvSpPr>
        <dsp:cNvPr id="0" name=""/>
        <dsp:cNvSpPr/>
      </dsp:nvSpPr>
      <dsp:spPr>
        <a:xfrm>
          <a:off x="456550" y="3876444"/>
          <a:ext cx="4554650" cy="142332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4068" tIns="60960" rIns="60960" bIns="60960" numCol="1" spcCol="1270" anchor="ctr" anchorCtr="0">
          <a:noAutofit/>
        </a:bodyPr>
        <a:lstStyle/>
        <a:p>
          <a:pPr marL="0" lvl="0" indent="0" algn="l" defTabSz="711200">
            <a:lnSpc>
              <a:spcPct val="90000"/>
            </a:lnSpc>
            <a:spcBef>
              <a:spcPct val="0"/>
            </a:spcBef>
            <a:spcAft>
              <a:spcPct val="35000"/>
            </a:spcAft>
            <a:buNone/>
          </a:pPr>
          <a:r>
            <a:rPr lang="de-AT" sz="1600" b="1" kern="1200" dirty="0"/>
            <a:t>Risiko und Compliance</a:t>
          </a:r>
          <a:br>
            <a:rPr lang="de-AT" sz="1600" b="1" kern="1200" dirty="0"/>
          </a:br>
          <a:endParaRPr lang="de-DE" sz="1600" b="1" kern="1200" dirty="0"/>
        </a:p>
        <a:p>
          <a:pPr marL="171450" lvl="1" indent="-171450" algn="l" defTabSz="711200">
            <a:lnSpc>
              <a:spcPct val="90000"/>
            </a:lnSpc>
            <a:spcBef>
              <a:spcPct val="0"/>
            </a:spcBef>
            <a:spcAft>
              <a:spcPct val="15000"/>
            </a:spcAft>
            <a:buNone/>
          </a:pPr>
          <a:r>
            <a:rPr lang="de-AT" sz="1600" kern="1200" dirty="0"/>
            <a:t>   Erkennen und reagieren Sie schneller auf Betrugs-, Sicherheits- und Compliance-Probleme</a:t>
          </a:r>
          <a:endParaRPr lang="de-DE" sz="1600" b="1" kern="1200" dirty="0"/>
        </a:p>
      </dsp:txBody>
      <dsp:txXfrm>
        <a:off x="456550" y="3876444"/>
        <a:ext cx="4554650" cy="1423328"/>
      </dsp:txXfrm>
    </dsp:sp>
    <dsp:sp modelId="{46173C08-1A3F-407A-A350-34FA4B3EE17D}">
      <dsp:nvSpPr>
        <dsp:cNvPr id="0" name=""/>
        <dsp:cNvSpPr/>
      </dsp:nvSpPr>
      <dsp:spPr>
        <a:xfrm>
          <a:off x="266773" y="3670852"/>
          <a:ext cx="996329" cy="1494494"/>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414680-D71C-4C88-91AB-1449B0D0DBDE}">
      <dsp:nvSpPr>
        <dsp:cNvPr id="0" name=""/>
        <dsp:cNvSpPr/>
      </dsp:nvSpPr>
      <dsp:spPr>
        <a:xfrm>
          <a:off x="5449811" y="3876444"/>
          <a:ext cx="4554650" cy="142332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4068" tIns="60960" rIns="60960" bIns="60960" numCol="1" spcCol="1270" anchor="ctr" anchorCtr="0">
          <a:noAutofit/>
        </a:bodyPr>
        <a:lstStyle/>
        <a:p>
          <a:pPr marL="0" lvl="0" indent="0" algn="l" defTabSz="711200">
            <a:lnSpc>
              <a:spcPct val="90000"/>
            </a:lnSpc>
            <a:spcBef>
              <a:spcPct val="0"/>
            </a:spcBef>
            <a:spcAft>
              <a:spcPct val="35000"/>
            </a:spcAft>
            <a:buNone/>
          </a:pPr>
          <a:r>
            <a:rPr lang="de-AT" sz="1600" b="1" kern="1200" dirty="0"/>
            <a:t>Operationen</a:t>
          </a:r>
          <a:br>
            <a:rPr lang="de-AT" sz="1600" b="1" kern="1200" dirty="0"/>
          </a:br>
          <a:endParaRPr lang="de-DE" sz="1600" b="1" kern="1200" dirty="0"/>
        </a:p>
        <a:p>
          <a:pPr marL="171450" lvl="1" indent="-171450" algn="l" defTabSz="711200">
            <a:lnSpc>
              <a:spcPct val="90000"/>
            </a:lnSpc>
            <a:spcBef>
              <a:spcPct val="0"/>
            </a:spcBef>
            <a:spcAft>
              <a:spcPct val="15000"/>
            </a:spcAft>
            <a:buNone/>
          </a:pPr>
          <a:r>
            <a:rPr lang="de-AT" sz="1600" kern="1200" dirty="0"/>
            <a:t>   Führen Sie Ihr Unternehmen schneller mit Echtzeit-Transparenz in Daten</a:t>
          </a:r>
          <a:endParaRPr lang="de-DE" sz="1600" b="1" kern="1200" dirty="0"/>
        </a:p>
      </dsp:txBody>
      <dsp:txXfrm>
        <a:off x="5449811" y="3876444"/>
        <a:ext cx="4554650" cy="1423328"/>
      </dsp:txXfrm>
    </dsp:sp>
    <dsp:sp modelId="{F81D5091-F6E6-4060-AD82-0AA6947E8BA4}">
      <dsp:nvSpPr>
        <dsp:cNvPr id="0" name=""/>
        <dsp:cNvSpPr/>
      </dsp:nvSpPr>
      <dsp:spPr>
        <a:xfrm>
          <a:off x="5260034" y="3670852"/>
          <a:ext cx="996329" cy="1494494"/>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C8304-FDDC-471B-86FE-A9DF325D583C}">
      <dsp:nvSpPr>
        <dsp:cNvPr id="0" name=""/>
        <dsp:cNvSpPr/>
      </dsp:nvSpPr>
      <dsp:spPr>
        <a:xfrm>
          <a:off x="3242" y="834364"/>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AT" sz="1600" kern="1200" dirty="0"/>
            <a:t>Anbindung sämtlicher Datenquellen mit über </a:t>
          </a:r>
          <a:br>
            <a:rPr lang="de-AT" sz="1600" kern="1200" dirty="0"/>
          </a:br>
          <a:r>
            <a:rPr lang="de-AT" sz="1600" kern="1200" dirty="0"/>
            <a:t>900 Konnektoren und Komponenten</a:t>
          </a:r>
          <a:endParaRPr lang="de-DE" sz="1600" b="1" i="0" u="none" strike="noStrike" kern="1200" cap="none" baseline="0" noProof="0" dirty="0">
            <a:latin typeface="Franklin Gothic Book"/>
          </a:endParaRPr>
        </a:p>
      </dsp:txBody>
      <dsp:txXfrm>
        <a:off x="3242" y="834364"/>
        <a:ext cx="2572111" cy="1543266"/>
      </dsp:txXfrm>
    </dsp:sp>
    <dsp:sp modelId="{028B3589-9D3D-4822-AB1F-A64E77AC6F5E}">
      <dsp:nvSpPr>
        <dsp:cNvPr id="0" name=""/>
        <dsp:cNvSpPr/>
      </dsp:nvSpPr>
      <dsp:spPr>
        <a:xfrm>
          <a:off x="2832564" y="834364"/>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de-AT" sz="1600" b="1" kern="1200" dirty="0"/>
            <a:t>Datenverwaltung in sämtlichen Umgebungen (Multi-Cloud und lokal)</a:t>
          </a:r>
        </a:p>
      </dsp:txBody>
      <dsp:txXfrm>
        <a:off x="2832564" y="834364"/>
        <a:ext cx="2572111" cy="1543266"/>
      </dsp:txXfrm>
    </dsp:sp>
    <dsp:sp modelId="{D8BAC758-C171-4100-94C1-E2ACF8C1EC28}">
      <dsp:nvSpPr>
        <dsp:cNvPr id="0" name=""/>
        <dsp:cNvSpPr/>
      </dsp:nvSpPr>
      <dsp:spPr>
        <a:xfrm>
          <a:off x="5661887" y="834364"/>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de-AT" sz="1600" b="1" kern="1200" dirty="0"/>
            <a:t>Unterstützung von Batch-, Echtzeit- und Big Data-Anwendungsfällen</a:t>
          </a:r>
        </a:p>
      </dsp:txBody>
      <dsp:txXfrm>
        <a:off x="5661887" y="834364"/>
        <a:ext cx="2572111" cy="1543266"/>
      </dsp:txXfrm>
    </dsp:sp>
    <dsp:sp modelId="{5D6A0323-697F-4EE1-8ADB-4D1D1F58EB16}">
      <dsp:nvSpPr>
        <dsp:cNvPr id="0" name=""/>
        <dsp:cNvSpPr/>
      </dsp:nvSpPr>
      <dsp:spPr>
        <a:xfrm>
          <a:off x="8491209" y="834364"/>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de-AT" sz="1600" b="1" kern="1200" dirty="0"/>
            <a:t>Integrierte Funktionen für maschinelles Lernen, Datenqualität und Data </a:t>
          </a:r>
          <a:r>
            <a:rPr lang="de-AT" sz="1600" b="1" kern="1200" dirty="0" err="1"/>
            <a:t>Governance</a:t>
          </a:r>
          <a:endParaRPr lang="de-AT" sz="1600" b="1" kern="1200" dirty="0"/>
        </a:p>
      </dsp:txBody>
      <dsp:txXfrm>
        <a:off x="8491209" y="834364"/>
        <a:ext cx="2572111" cy="1543266"/>
      </dsp:txXfrm>
    </dsp:sp>
    <dsp:sp modelId="{B6943A7D-C36E-4C8B-BA45-A155F2F45717}">
      <dsp:nvSpPr>
        <dsp:cNvPr id="0" name=""/>
        <dsp:cNvSpPr/>
      </dsp:nvSpPr>
      <dsp:spPr>
        <a:xfrm>
          <a:off x="1417903" y="2634842"/>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de-AT" sz="1600" b="1" kern="1200" dirty="0"/>
            <a:t>Support für den gesamten API-Entwicklungs-</a:t>
          </a:r>
          <a:br>
            <a:rPr lang="de-AT" sz="1600" b="1" kern="1200" dirty="0"/>
          </a:br>
          <a:r>
            <a:rPr lang="de-AT" sz="1600" b="1" kern="1200" dirty="0" err="1"/>
            <a:t>lebenszyklus</a:t>
          </a:r>
          <a:endParaRPr lang="de-AT" sz="1600" b="1" kern="1200" dirty="0"/>
        </a:p>
      </dsp:txBody>
      <dsp:txXfrm>
        <a:off x="1417903" y="2634842"/>
        <a:ext cx="2572111" cy="1543266"/>
      </dsp:txXfrm>
    </dsp:sp>
    <dsp:sp modelId="{1112A3D2-1209-4F95-87B4-B1121D40B4CD}">
      <dsp:nvSpPr>
        <dsp:cNvPr id="0" name=""/>
        <dsp:cNvSpPr/>
      </dsp:nvSpPr>
      <dsp:spPr>
        <a:xfrm>
          <a:off x="4247225" y="2634842"/>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de-AT" sz="1600" b="1" kern="1200" dirty="0"/>
            <a:t>Planbares, nutzungsbasiertes Preismodell ohne Datensteuer und ohne Überraschungen</a:t>
          </a:r>
        </a:p>
      </dsp:txBody>
      <dsp:txXfrm>
        <a:off x="4247225" y="2634842"/>
        <a:ext cx="2572111" cy="1543266"/>
      </dsp:txXfrm>
    </dsp:sp>
    <dsp:sp modelId="{EE98F787-A5F5-461B-ACE3-A0910A9DFDE8}">
      <dsp:nvSpPr>
        <dsp:cNvPr id="0" name=""/>
        <dsp:cNvSpPr/>
      </dsp:nvSpPr>
      <dsp:spPr>
        <a:xfrm>
          <a:off x="7076548" y="2634842"/>
          <a:ext cx="2572111" cy="1543266"/>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de-AT" sz="1600" b="1" kern="1200" dirty="0"/>
            <a:t>Erfahren Sie, wie Sie in einer kollaborativen Multi-Cloud-Daten-</a:t>
          </a:r>
          <a:r>
            <a:rPr lang="de-AT" sz="1600" b="1" kern="1200" dirty="0" err="1"/>
            <a:t>integrationsumgebung</a:t>
          </a:r>
          <a:r>
            <a:rPr lang="de-AT" sz="1600" b="1" kern="1200" dirty="0"/>
            <a:t> Risiken reduzieren. </a:t>
          </a:r>
        </a:p>
      </dsp:txBody>
      <dsp:txXfrm>
        <a:off x="7076548" y="2634842"/>
        <a:ext cx="2572111" cy="15432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2410E4-4320-4CCF-BACE-3538E54FCE78}">
      <dsp:nvSpPr>
        <dsp:cNvPr id="0" name=""/>
        <dsp:cNvSpPr/>
      </dsp:nvSpPr>
      <dsp:spPr>
        <a:xfrm>
          <a:off x="52849" y="580125"/>
          <a:ext cx="2934544" cy="117381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rtl="0">
            <a:lnSpc>
              <a:spcPct val="90000"/>
            </a:lnSpc>
            <a:spcBef>
              <a:spcPct val="0"/>
            </a:spcBef>
            <a:spcAft>
              <a:spcPct val="35000"/>
            </a:spcAft>
            <a:buNone/>
            <a:defRPr b="1"/>
          </a:pPr>
          <a:r>
            <a:rPr lang="de-AT" sz="2400" kern="1200" dirty="0"/>
            <a:t>Sammeln</a:t>
          </a:r>
          <a:endParaRPr lang="de-DE" sz="2400" b="1" i="0" u="none" strike="noStrike" kern="1200" cap="none" baseline="0" noProof="0" dirty="0">
            <a:latin typeface="Franklin Gothic Book"/>
          </a:endParaRPr>
        </a:p>
      </dsp:txBody>
      <dsp:txXfrm>
        <a:off x="639758" y="580125"/>
        <a:ext cx="1760727" cy="1173817"/>
      </dsp:txXfrm>
    </dsp:sp>
    <dsp:sp modelId="{822359F1-7E2D-4F41-A5C4-5AB6938E261C}">
      <dsp:nvSpPr>
        <dsp:cNvPr id="0" name=""/>
        <dsp:cNvSpPr/>
      </dsp:nvSpPr>
      <dsp:spPr>
        <a:xfrm>
          <a:off x="7152" y="1900670"/>
          <a:ext cx="2439028" cy="290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None/>
          </a:pPr>
          <a:r>
            <a:rPr lang="de-AT" sz="1600" kern="1200" dirty="0"/>
            <a:t>   </a:t>
          </a:r>
          <a:br>
            <a:rPr lang="de-AT" sz="1600" kern="1200" dirty="0"/>
          </a:br>
          <a:r>
            <a:rPr lang="de-AT" sz="1600" kern="1200" dirty="0"/>
            <a:t>Erfassen und integrieren Sie Daten, Anwendungen, Dateien, Ereignisse und APIs von jeder Quelle oder jedem Endpunkt an jedem Ort, vor Ort und in der Cloud, einfacher und schneller mit einer intuitiven Benutzerober-fläche und ohne Codierung.</a:t>
          </a:r>
        </a:p>
      </dsp:txBody>
      <dsp:txXfrm>
        <a:off x="7152" y="1900670"/>
        <a:ext cx="2439028" cy="2906204"/>
      </dsp:txXfrm>
    </dsp:sp>
    <dsp:sp modelId="{29CFC76A-1F70-463F-AF2E-6A3F6018BCD9}">
      <dsp:nvSpPr>
        <dsp:cNvPr id="0" name=""/>
        <dsp:cNvSpPr/>
      </dsp:nvSpPr>
      <dsp:spPr>
        <a:xfrm>
          <a:off x="2771393" y="580125"/>
          <a:ext cx="2934544" cy="117381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de-AT" sz="2400" b="1" kern="1200" dirty="0"/>
            <a:t>Regieren</a:t>
          </a:r>
          <a:endParaRPr lang="de-AT" sz="2000" b="1" kern="1200" dirty="0"/>
        </a:p>
      </dsp:txBody>
      <dsp:txXfrm>
        <a:off x="3358302" y="580125"/>
        <a:ext cx="1760727" cy="1173817"/>
      </dsp:txXfrm>
    </dsp:sp>
    <dsp:sp modelId="{05D3735B-433C-43A9-A674-15B332EF4CA5}">
      <dsp:nvSpPr>
        <dsp:cNvPr id="0" name=""/>
        <dsp:cNvSpPr/>
      </dsp:nvSpPr>
      <dsp:spPr>
        <a:xfrm>
          <a:off x="2771393" y="1900670"/>
          <a:ext cx="2347635" cy="290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None/>
          </a:pPr>
          <a:r>
            <a:rPr lang="de-AT" sz="1600" kern="1200" dirty="0"/>
            <a:t>   </a:t>
          </a:r>
          <a:br>
            <a:rPr lang="de-AT" sz="1600" kern="1200" dirty="0"/>
          </a:br>
          <a:r>
            <a:rPr lang="de-AT" sz="1600" kern="1200" dirty="0"/>
            <a:t>Integrieren Sie Qualität in das Datenmanage-</a:t>
          </a:r>
          <a:r>
            <a:rPr lang="de-AT" sz="1600" kern="1200" dirty="0" err="1"/>
            <a:t>ment</a:t>
          </a:r>
          <a:r>
            <a:rPr lang="de-AT" sz="1600" kern="1200" dirty="0"/>
            <a:t> und gewährleisten Sie die Einhaltung gesetzlicher Vorschriften mit einem durch und durch kollaborativen, </a:t>
          </a:r>
          <a:r>
            <a:rPr lang="de-AT" sz="1600" kern="1200" dirty="0" err="1"/>
            <a:t>umfas</a:t>
          </a:r>
          <a:r>
            <a:rPr lang="de-AT" sz="1600" kern="1200" dirty="0"/>
            <a:t>-senden und kohärenten Ansatz für die Datenverwaltung.</a:t>
          </a:r>
        </a:p>
      </dsp:txBody>
      <dsp:txXfrm>
        <a:off x="2771393" y="1900670"/>
        <a:ext cx="2347635" cy="2906204"/>
      </dsp:txXfrm>
    </dsp:sp>
    <dsp:sp modelId="{3816D352-8847-44D0-8351-3DBF230DBA8D}">
      <dsp:nvSpPr>
        <dsp:cNvPr id="0" name=""/>
        <dsp:cNvSpPr/>
      </dsp:nvSpPr>
      <dsp:spPr>
        <a:xfrm>
          <a:off x="5489937" y="580125"/>
          <a:ext cx="2934544" cy="117381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de-AT" sz="2400" b="1" kern="1200" dirty="0"/>
            <a:t>Verwandeln</a:t>
          </a:r>
          <a:endParaRPr lang="de-AT" sz="2500" kern="1200" dirty="0"/>
        </a:p>
      </dsp:txBody>
      <dsp:txXfrm>
        <a:off x="6076846" y="580125"/>
        <a:ext cx="1760727" cy="1173817"/>
      </dsp:txXfrm>
    </dsp:sp>
    <dsp:sp modelId="{5A4DC24E-2A80-4729-9A27-D6018F7517D5}">
      <dsp:nvSpPr>
        <dsp:cNvPr id="0" name=""/>
        <dsp:cNvSpPr/>
      </dsp:nvSpPr>
      <dsp:spPr>
        <a:xfrm>
          <a:off x="5489937" y="1900670"/>
          <a:ext cx="2347635" cy="290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None/>
          </a:pPr>
          <a:r>
            <a:rPr lang="de-AT" sz="1600" kern="1200" dirty="0"/>
            <a:t>   </a:t>
          </a:r>
          <a:br>
            <a:rPr lang="de-AT" sz="1600" kern="1200" dirty="0"/>
          </a:br>
          <a:r>
            <a:rPr lang="de-AT" sz="1600" kern="1200" dirty="0"/>
            <a:t>Treffen Sie fundierte Entscheidungen auf der Grundlage hochwertiger, vertrauenswürdiger Daten, die aus der Stapel- und Echtzeit-verarbeitung stammen und mit marktführenden Tools zur </a:t>
          </a:r>
          <a:r>
            <a:rPr lang="de-AT" sz="1600" kern="1200" dirty="0" err="1"/>
            <a:t>Datenbe</a:t>
          </a:r>
          <a:r>
            <a:rPr lang="de-AT" sz="1600" kern="1200" dirty="0"/>
            <a:t>-reinigung und -anreicherung unterstützt werden.</a:t>
          </a:r>
        </a:p>
      </dsp:txBody>
      <dsp:txXfrm>
        <a:off x="5489937" y="1900670"/>
        <a:ext cx="2347635" cy="2906204"/>
      </dsp:txXfrm>
    </dsp:sp>
    <dsp:sp modelId="{E7FF594B-2E53-45C1-9171-E94BE8F05231}">
      <dsp:nvSpPr>
        <dsp:cNvPr id="0" name=""/>
        <dsp:cNvSpPr/>
      </dsp:nvSpPr>
      <dsp:spPr>
        <a:xfrm>
          <a:off x="8208482" y="580125"/>
          <a:ext cx="2934544" cy="117381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de-AT" sz="2400" b="1" kern="1200" dirty="0"/>
            <a:t>Aktie</a:t>
          </a:r>
          <a:endParaRPr lang="de-AT" sz="5500" b="1" kern="1200" dirty="0"/>
        </a:p>
      </dsp:txBody>
      <dsp:txXfrm>
        <a:off x="8795391" y="580125"/>
        <a:ext cx="1760727" cy="1173817"/>
      </dsp:txXfrm>
    </dsp:sp>
    <dsp:sp modelId="{28C6697E-8F04-4057-BE49-0421A52D64AC}">
      <dsp:nvSpPr>
        <dsp:cNvPr id="0" name=""/>
        <dsp:cNvSpPr/>
      </dsp:nvSpPr>
      <dsp:spPr>
        <a:xfrm>
          <a:off x="8208482" y="1900670"/>
          <a:ext cx="2347635" cy="290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None/>
          </a:pPr>
          <a:r>
            <a:rPr lang="de-AT" sz="1600" kern="1200" dirty="0"/>
            <a:t>   </a:t>
          </a:r>
          <a:br>
            <a:rPr lang="de-AT" sz="1600" kern="1200" dirty="0"/>
          </a:br>
          <a:r>
            <a:rPr lang="de-AT" sz="1600" kern="1200" dirty="0"/>
            <a:t>Holen Sie mehr Wert aus Ihren Daten, indem Sie sie intern und extern verfügbar machen. Umfangreiche Self-Service-Funktionen erleichtern das Erstellen von APIs - verbessern die Kundenbindung und werden zu einer effizienteren und datengesteuerten Organisation.</a:t>
          </a:r>
        </a:p>
      </dsp:txBody>
      <dsp:txXfrm>
        <a:off x="8208482" y="1900670"/>
        <a:ext cx="2347635" cy="29062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C8304-FDDC-471B-86FE-A9DF325D583C}">
      <dsp:nvSpPr>
        <dsp:cNvPr id="0" name=""/>
        <dsp:cNvSpPr/>
      </dsp:nvSpPr>
      <dsp:spPr>
        <a:xfrm>
          <a:off x="810956" y="3327"/>
          <a:ext cx="3057795" cy="1834677"/>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DE" sz="1600" kern="1200" dirty="0"/>
            <a:t>Bringen Sie Daten aus </a:t>
          </a:r>
          <a:br>
            <a:rPr lang="de-DE" sz="1600" kern="1200" dirty="0"/>
          </a:br>
          <a:r>
            <a:rPr lang="de-DE" sz="1600" kern="1200" dirty="0"/>
            <a:t>sämtlichen Quellen in ein beliebiges Format.</a:t>
          </a:r>
          <a:endParaRPr lang="de-DE" sz="1600" b="1" i="0" u="none" strike="noStrike" kern="1200" cap="none" baseline="0" noProof="0" dirty="0">
            <a:latin typeface="Franklin Gothic Book"/>
          </a:endParaRPr>
        </a:p>
      </dsp:txBody>
      <dsp:txXfrm>
        <a:off x="810956" y="3327"/>
        <a:ext cx="3057795" cy="1834677"/>
      </dsp:txXfrm>
    </dsp:sp>
    <dsp:sp modelId="{D9BAC242-ED8A-4C4E-AB09-F1185D32C958}">
      <dsp:nvSpPr>
        <dsp:cNvPr id="0" name=""/>
        <dsp:cNvSpPr/>
      </dsp:nvSpPr>
      <dsp:spPr>
        <a:xfrm>
          <a:off x="4174531" y="6354"/>
          <a:ext cx="3057795" cy="1834677"/>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DE" sz="1600" kern="1200" dirty="0"/>
            <a:t>Nutzen Sie beliebige Umgebungen – </a:t>
          </a:r>
          <a:br>
            <a:rPr lang="de-DE" sz="1600" kern="1200" dirty="0"/>
          </a:br>
          <a:r>
            <a:rPr lang="de-DE" sz="1600" kern="1200" dirty="0"/>
            <a:t>egal ob cloudbasiert, lokal </a:t>
          </a:r>
          <a:br>
            <a:rPr lang="de-DE" sz="1600" kern="1200" dirty="0"/>
          </a:br>
          <a:r>
            <a:rPr lang="de-DE" sz="1600" kern="1200" dirty="0"/>
            <a:t>oder hybrid.</a:t>
          </a:r>
          <a:endParaRPr lang="de-AT" sz="1600" kern="1200" dirty="0"/>
        </a:p>
      </dsp:txBody>
      <dsp:txXfrm>
        <a:off x="4174531" y="6354"/>
        <a:ext cx="3057795" cy="1834677"/>
      </dsp:txXfrm>
    </dsp:sp>
    <dsp:sp modelId="{E0050AEC-5F1A-41CB-926D-836F481E5A5F}">
      <dsp:nvSpPr>
        <dsp:cNvPr id="0" name=""/>
        <dsp:cNvSpPr/>
      </dsp:nvSpPr>
      <dsp:spPr>
        <a:xfrm>
          <a:off x="7538106" y="3327"/>
          <a:ext cx="3057795" cy="1834677"/>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DE" sz="1600" kern="1200" dirty="0"/>
            <a:t>Wählen Sie eine beliebige Integrationsform: </a:t>
          </a:r>
          <a:br>
            <a:rPr lang="de-DE" sz="1600" kern="1200" dirty="0"/>
          </a:br>
          <a:r>
            <a:rPr lang="de-DE" sz="1600" kern="1200" dirty="0"/>
            <a:t>ETL, ELT, Batch-Verarbeitung </a:t>
          </a:r>
          <a:br>
            <a:rPr lang="de-DE" sz="1600" kern="1200" dirty="0"/>
          </a:br>
          <a:r>
            <a:rPr lang="de-DE" sz="1600" kern="1200" dirty="0"/>
            <a:t>oder Echtzeit.</a:t>
          </a:r>
          <a:endParaRPr lang="de-AT" sz="1600" kern="1200" dirty="0"/>
        </a:p>
      </dsp:txBody>
      <dsp:txXfrm>
        <a:off x="7538106" y="3327"/>
        <a:ext cx="3057795" cy="1834677"/>
      </dsp:txXfrm>
    </dsp:sp>
    <dsp:sp modelId="{8E4E134D-F1A5-469F-B356-6D0ABBA06F88}">
      <dsp:nvSpPr>
        <dsp:cNvPr id="0" name=""/>
        <dsp:cNvSpPr/>
      </dsp:nvSpPr>
      <dsp:spPr>
        <a:xfrm>
          <a:off x="2492744" y="2143784"/>
          <a:ext cx="3057795" cy="1834677"/>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DE" sz="1600" kern="1200" dirty="0"/>
            <a:t>Mit Tools und Tipps, die auf maschinellem Lernen basieren, können Sie Daten denkbar einfach standardisieren und bereinigen.</a:t>
          </a:r>
          <a:endParaRPr lang="de-AT" sz="1600" kern="1200" dirty="0"/>
        </a:p>
      </dsp:txBody>
      <dsp:txXfrm>
        <a:off x="2492744" y="2143784"/>
        <a:ext cx="3057795" cy="1834677"/>
      </dsp:txXfrm>
    </dsp:sp>
    <dsp:sp modelId="{65C2DAAB-F08C-4DAC-B009-F7BE5D5E3B64}">
      <dsp:nvSpPr>
        <dsp:cNvPr id="0" name=""/>
        <dsp:cNvSpPr/>
      </dsp:nvSpPr>
      <dsp:spPr>
        <a:xfrm>
          <a:off x="5856319" y="2143784"/>
          <a:ext cx="3057795" cy="1834677"/>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AT" sz="1600" kern="1200" dirty="0"/>
            <a:t>Einmal schreiben, </a:t>
          </a:r>
          <a:br>
            <a:rPr lang="de-AT" sz="1600" kern="1200" dirty="0"/>
          </a:br>
          <a:r>
            <a:rPr lang="de-AT" sz="1600" kern="1200" dirty="0"/>
            <a:t>überall nutzen</a:t>
          </a:r>
        </a:p>
      </dsp:txBody>
      <dsp:txXfrm>
        <a:off x="5856319" y="2143784"/>
        <a:ext cx="3057795" cy="18346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C1A36-9242-4A2E-B8E4-D78F3DC0BAFB}">
      <dsp:nvSpPr>
        <dsp:cNvPr id="0" name=""/>
        <dsp:cNvSpPr/>
      </dsp:nvSpPr>
      <dsp:spPr>
        <a:xfrm>
          <a:off x="1124596" y="3797"/>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AT" sz="1400" kern="1200" dirty="0"/>
            <a:t>Erhöhen Sie Ihre Produktivität um das Zehnfache – mit Datenintegrationssoft-ware der Enterprise-Klasse.</a:t>
          </a:r>
        </a:p>
      </dsp:txBody>
      <dsp:txXfrm>
        <a:off x="1161121" y="40322"/>
        <a:ext cx="2015181" cy="1522295"/>
      </dsp:txXfrm>
    </dsp:sp>
    <dsp:sp modelId="{CAF27ACC-242F-4DB8-9B9D-B3F4A0D80612}">
      <dsp:nvSpPr>
        <dsp:cNvPr id="0" name=""/>
        <dsp:cNvSpPr/>
      </dsp:nvSpPr>
      <dsp:spPr>
        <a:xfrm>
          <a:off x="1124596" y="1562618"/>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rtl="0">
            <a:lnSpc>
              <a:spcPct val="90000"/>
            </a:lnSpc>
            <a:spcBef>
              <a:spcPct val="0"/>
            </a:spcBef>
            <a:spcAft>
              <a:spcPct val="35000"/>
            </a:spcAft>
            <a:buNone/>
            <a:defRPr b="1"/>
          </a:pPr>
          <a:r>
            <a:rPr lang="de-AT" sz="1800" b="1" kern="1200" dirty="0"/>
            <a:t>Data Integration</a:t>
          </a:r>
          <a:endParaRPr lang="de-DE" sz="1800" b="1" i="0" u="none" strike="noStrike" kern="1200" cap="none" baseline="0" noProof="0" dirty="0">
            <a:latin typeface="Franklin Gothic Book"/>
          </a:endParaRPr>
        </a:p>
      </dsp:txBody>
      <dsp:txXfrm>
        <a:off x="1124596" y="1562618"/>
        <a:ext cx="1470585" cy="670292"/>
      </dsp:txXfrm>
    </dsp:sp>
    <dsp:sp modelId="{85E5C354-02C0-413E-950A-B18D20A09D49}">
      <dsp:nvSpPr>
        <dsp:cNvPr id="0" name=""/>
        <dsp:cNvSpPr/>
      </dsp:nvSpPr>
      <dsp:spPr>
        <a:xfrm>
          <a:off x="2654254" y="1669087"/>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E68D3733-E916-414A-8DFB-FE7AF29634BC}">
      <dsp:nvSpPr>
        <dsp:cNvPr id="0" name=""/>
        <dsp:cNvSpPr/>
      </dsp:nvSpPr>
      <dsp:spPr>
        <a:xfrm>
          <a:off x="3566206" y="3797"/>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AT" sz="1400" kern="1200" dirty="0"/>
            <a:t>   Verarbeiten Sie Millionen Datensätze spielend leicht mit Spark und maschinellem Lernen.</a:t>
          </a:r>
        </a:p>
      </dsp:txBody>
      <dsp:txXfrm>
        <a:off x="3602731" y="40322"/>
        <a:ext cx="2015181" cy="1522295"/>
      </dsp:txXfrm>
    </dsp:sp>
    <dsp:sp modelId="{EF42CE63-E62E-4D37-8F72-C599E9B2662C}">
      <dsp:nvSpPr>
        <dsp:cNvPr id="0" name=""/>
        <dsp:cNvSpPr/>
      </dsp:nvSpPr>
      <dsp:spPr>
        <a:xfrm>
          <a:off x="3566206" y="1562618"/>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Big Data Integration</a:t>
          </a:r>
          <a:endParaRPr lang="de-AT" sz="1800" kern="1200" dirty="0"/>
        </a:p>
      </dsp:txBody>
      <dsp:txXfrm>
        <a:off x="3566206" y="1562618"/>
        <a:ext cx="1470585" cy="670292"/>
      </dsp:txXfrm>
    </dsp:sp>
    <dsp:sp modelId="{9C70139F-AC64-40A0-8D73-FFE707C90FD7}">
      <dsp:nvSpPr>
        <dsp:cNvPr id="0" name=""/>
        <dsp:cNvSpPr/>
      </dsp:nvSpPr>
      <dsp:spPr>
        <a:xfrm>
          <a:off x="5095864" y="1669087"/>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FB80D390-CEDE-4540-851A-4D1DFE3E793B}">
      <dsp:nvSpPr>
        <dsp:cNvPr id="0" name=""/>
        <dsp:cNvSpPr/>
      </dsp:nvSpPr>
      <dsp:spPr>
        <a:xfrm>
          <a:off x="6007816" y="3797"/>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AT" sz="1400" kern="1200" dirty="0"/>
            <a:t>   Anbindung beliebiger Endpunkte für datengetriebenes Arbeiten.</a:t>
          </a:r>
        </a:p>
      </dsp:txBody>
      <dsp:txXfrm>
        <a:off x="6044341" y="40322"/>
        <a:ext cx="2015181" cy="1522295"/>
      </dsp:txXfrm>
    </dsp:sp>
    <dsp:sp modelId="{006E1CB7-32DD-4867-8311-AD925906EA6A}">
      <dsp:nvSpPr>
        <dsp:cNvPr id="0" name=""/>
        <dsp:cNvSpPr/>
      </dsp:nvSpPr>
      <dsp:spPr>
        <a:xfrm>
          <a:off x="6007816" y="1562618"/>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err="1"/>
            <a:t>Application</a:t>
          </a:r>
          <a:r>
            <a:rPr lang="de-AT" sz="1800" b="1" kern="1200" dirty="0"/>
            <a:t> Integration</a:t>
          </a:r>
          <a:endParaRPr lang="de-AT" sz="1800" kern="1200" dirty="0"/>
        </a:p>
      </dsp:txBody>
      <dsp:txXfrm>
        <a:off x="6007816" y="1562618"/>
        <a:ext cx="1470585" cy="670292"/>
      </dsp:txXfrm>
    </dsp:sp>
    <dsp:sp modelId="{B9A617C7-87EB-4FFF-8896-BACD04C806E3}">
      <dsp:nvSpPr>
        <dsp:cNvPr id="0" name=""/>
        <dsp:cNvSpPr/>
      </dsp:nvSpPr>
      <dsp:spPr>
        <a:xfrm>
          <a:off x="7537474" y="1669087"/>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9B623F24-030B-4CCD-B344-F11D44B16A0D}">
      <dsp:nvSpPr>
        <dsp:cNvPr id="0" name=""/>
        <dsp:cNvSpPr/>
      </dsp:nvSpPr>
      <dsp:spPr>
        <a:xfrm>
          <a:off x="1124596" y="2761959"/>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AT" sz="1400" kern="1200" dirty="0"/>
            <a:t>   Skalieren Sie Datenprojekte im gesamten Unternehmen mit effektiven Selfservice-Tools für Zusammenarbeit und Austausch.</a:t>
          </a:r>
        </a:p>
      </dsp:txBody>
      <dsp:txXfrm>
        <a:off x="1161121" y="2798484"/>
        <a:ext cx="2015181" cy="1522295"/>
      </dsp:txXfrm>
    </dsp:sp>
    <dsp:sp modelId="{3F616F60-EA68-47C7-9754-A69003C0ADDA}">
      <dsp:nvSpPr>
        <dsp:cNvPr id="0" name=""/>
        <dsp:cNvSpPr/>
      </dsp:nvSpPr>
      <dsp:spPr>
        <a:xfrm>
          <a:off x="1124596" y="4320779"/>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Data </a:t>
          </a:r>
          <a:r>
            <a:rPr lang="de-AT" sz="1800" b="1" kern="1200" dirty="0" err="1"/>
            <a:t>Preparation</a:t>
          </a:r>
          <a:endParaRPr lang="de-AT" sz="1800" kern="1200" dirty="0"/>
        </a:p>
      </dsp:txBody>
      <dsp:txXfrm>
        <a:off x="1124596" y="4320779"/>
        <a:ext cx="1470585" cy="670292"/>
      </dsp:txXfrm>
    </dsp:sp>
    <dsp:sp modelId="{040F27E9-60CE-4494-AF3E-7652E6DF1728}">
      <dsp:nvSpPr>
        <dsp:cNvPr id="0" name=""/>
        <dsp:cNvSpPr/>
      </dsp:nvSpPr>
      <dsp:spPr>
        <a:xfrm>
          <a:off x="2654254" y="4427249"/>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83E20300-2732-4DAD-AF09-2BD2C79B01AC}">
      <dsp:nvSpPr>
        <dsp:cNvPr id="0" name=""/>
        <dsp:cNvSpPr/>
      </dsp:nvSpPr>
      <dsp:spPr>
        <a:xfrm>
          <a:off x="3566206" y="2761959"/>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AT" sz="1400" kern="1200" dirty="0"/>
            <a:t>   Entdecken Sie eine Designumgebung der nächsten Generation.</a:t>
          </a:r>
        </a:p>
      </dsp:txBody>
      <dsp:txXfrm>
        <a:off x="3602731" y="2798484"/>
        <a:ext cx="2015181" cy="1522295"/>
      </dsp:txXfrm>
    </dsp:sp>
    <dsp:sp modelId="{E13E733C-5311-41DB-B622-437F089E307B}">
      <dsp:nvSpPr>
        <dsp:cNvPr id="0" name=""/>
        <dsp:cNvSpPr/>
      </dsp:nvSpPr>
      <dsp:spPr>
        <a:xfrm>
          <a:off x="3566206" y="4320779"/>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Cloud Pipeline Designer</a:t>
          </a:r>
          <a:endParaRPr lang="de-AT" sz="1800" kern="1200" dirty="0"/>
        </a:p>
      </dsp:txBody>
      <dsp:txXfrm>
        <a:off x="3566206" y="4320779"/>
        <a:ext cx="1470585" cy="670292"/>
      </dsp:txXfrm>
    </dsp:sp>
    <dsp:sp modelId="{347F11E1-12CB-4EEA-85FC-713319E8257B}">
      <dsp:nvSpPr>
        <dsp:cNvPr id="0" name=""/>
        <dsp:cNvSpPr/>
      </dsp:nvSpPr>
      <dsp:spPr>
        <a:xfrm>
          <a:off x="5095864" y="4427249"/>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35AE120B-76BD-43D3-A209-22D8998F5BE9}">
      <dsp:nvSpPr>
        <dsp:cNvPr id="0" name=""/>
        <dsp:cNvSpPr/>
      </dsp:nvSpPr>
      <dsp:spPr>
        <a:xfrm>
          <a:off x="6007816" y="2761959"/>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AT" sz="1400" kern="1200" dirty="0"/>
            <a:t>   Eine Open-Source-basierte Cloud-first-Plattform für die schnelle Bewegung von Daten.</a:t>
          </a:r>
        </a:p>
      </dsp:txBody>
      <dsp:txXfrm>
        <a:off x="6044341" y="2798484"/>
        <a:ext cx="2015181" cy="1522295"/>
      </dsp:txXfrm>
    </dsp:sp>
    <dsp:sp modelId="{0E51ADB1-1FAB-4A45-8B88-BE5B107EEC13}">
      <dsp:nvSpPr>
        <dsp:cNvPr id="0" name=""/>
        <dsp:cNvSpPr/>
      </dsp:nvSpPr>
      <dsp:spPr>
        <a:xfrm>
          <a:off x="6007816" y="4320779"/>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err="1"/>
            <a:t>Stitch</a:t>
          </a:r>
          <a:r>
            <a:rPr lang="de-AT" sz="1800" b="1" kern="1200" dirty="0"/>
            <a:t> Data </a:t>
          </a:r>
          <a:r>
            <a:rPr lang="de-AT" sz="1800" b="1" kern="1200" dirty="0" err="1"/>
            <a:t>Loader</a:t>
          </a:r>
          <a:endParaRPr lang="de-AT" sz="1800" kern="1200" dirty="0"/>
        </a:p>
      </dsp:txBody>
      <dsp:txXfrm>
        <a:off x="6007816" y="4320779"/>
        <a:ext cx="1470585" cy="670292"/>
      </dsp:txXfrm>
    </dsp:sp>
    <dsp:sp modelId="{90047E97-C473-4E2D-B3CC-13874CFF14DB}">
      <dsp:nvSpPr>
        <dsp:cNvPr id="0" name=""/>
        <dsp:cNvSpPr/>
      </dsp:nvSpPr>
      <dsp:spPr>
        <a:xfrm>
          <a:off x="7537474" y="4427249"/>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C8304-FDDC-471B-86FE-A9DF325D583C}">
      <dsp:nvSpPr>
        <dsp:cNvPr id="0" name=""/>
        <dsp:cNvSpPr/>
      </dsp:nvSpPr>
      <dsp:spPr>
        <a:xfrm>
          <a:off x="477275" y="1830"/>
          <a:ext cx="3051003" cy="1830601"/>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defRPr b="1"/>
          </a:pPr>
          <a:r>
            <a:rPr lang="de-AT" sz="1600" kern="1200" dirty="0"/>
            <a:t>Erkennen und lösen Sie Datenqualitätsprobleme im Vorfeld.</a:t>
          </a:r>
          <a:endParaRPr lang="de-DE" sz="1600" b="1" i="0" u="none" strike="noStrike" kern="1200" cap="none" baseline="0" noProof="0" dirty="0">
            <a:latin typeface="Franklin Gothic Book"/>
          </a:endParaRPr>
        </a:p>
      </dsp:txBody>
      <dsp:txXfrm>
        <a:off x="477275" y="1830"/>
        <a:ext cx="3051003" cy="1830601"/>
      </dsp:txXfrm>
    </dsp:sp>
    <dsp:sp modelId="{2B62EC6C-9DB4-47B9-9525-196A44DFF0E4}">
      <dsp:nvSpPr>
        <dsp:cNvPr id="0" name=""/>
        <dsp:cNvSpPr/>
      </dsp:nvSpPr>
      <dsp:spPr>
        <a:xfrm>
          <a:off x="3833378" y="1830"/>
          <a:ext cx="3051003" cy="1830601"/>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Ziehen Sie Datenexperten hinzu, um aussagekräftigere und vertrauenswürdigere Daten zu erhalten.</a:t>
          </a:r>
        </a:p>
      </dsp:txBody>
      <dsp:txXfrm>
        <a:off x="3833378" y="1830"/>
        <a:ext cx="3051003" cy="1830601"/>
      </dsp:txXfrm>
    </dsp:sp>
    <dsp:sp modelId="{2481C3EB-7A64-4907-8E35-09BEFC8C523D}">
      <dsp:nvSpPr>
        <dsp:cNvPr id="0" name=""/>
        <dsp:cNvSpPr/>
      </dsp:nvSpPr>
      <dsp:spPr>
        <a:xfrm>
          <a:off x="7189482" y="1830"/>
          <a:ext cx="3051003" cy="1830601"/>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Gewährleisten Sie Compliance und Datentransparenz.</a:t>
          </a:r>
        </a:p>
      </dsp:txBody>
      <dsp:txXfrm>
        <a:off x="7189482" y="1830"/>
        <a:ext cx="3051003" cy="1830601"/>
      </dsp:txXfrm>
    </dsp:sp>
    <dsp:sp modelId="{4DD74C0F-B1A9-462C-BC3A-C254E55C9A1F}">
      <dsp:nvSpPr>
        <dsp:cNvPr id="0" name=""/>
        <dsp:cNvSpPr/>
      </dsp:nvSpPr>
      <dsp:spPr>
        <a:xfrm>
          <a:off x="2155327" y="2137532"/>
          <a:ext cx="3051003" cy="1830601"/>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Bieten Sie einen Selfservice-Datenzugriff über eine einheitliche Cloud-Plattform.</a:t>
          </a:r>
        </a:p>
      </dsp:txBody>
      <dsp:txXfrm>
        <a:off x="2155327" y="2137532"/>
        <a:ext cx="3051003" cy="1830601"/>
      </dsp:txXfrm>
    </dsp:sp>
    <dsp:sp modelId="{0C517DB4-C290-48FA-ACDE-1B74C186FE83}">
      <dsp:nvSpPr>
        <dsp:cNvPr id="0" name=""/>
        <dsp:cNvSpPr/>
      </dsp:nvSpPr>
      <dsp:spPr>
        <a:xfrm>
          <a:off x="5511430" y="2137532"/>
          <a:ext cx="3051003" cy="1830601"/>
        </a:xfrm>
        <a:prstGeom prst="rect">
          <a:avLst/>
        </a:prstGeom>
        <a:solidFill>
          <a:schemeClr val="lt1"/>
        </a:solidFill>
        <a:ln w="22225" cap="rnd"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AT" sz="1600" b="1" kern="1200" dirty="0"/>
            <a:t>Erfahren Sie, wie Sie ohne Abstriche bei der Kundenerfahrung Data-</a:t>
          </a:r>
          <a:r>
            <a:rPr lang="de-AT" sz="1600" b="1" kern="1200" dirty="0" err="1"/>
            <a:t>Governance</a:t>
          </a:r>
          <a:r>
            <a:rPr lang="de-AT" sz="1600" b="1" kern="1200" dirty="0"/>
            <a:t> und Datenschutz gewährleisten können.</a:t>
          </a:r>
        </a:p>
      </dsp:txBody>
      <dsp:txXfrm>
        <a:off x="5511430" y="2137532"/>
        <a:ext cx="3051003" cy="18306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E8793-A2D9-442C-A406-DD022AADAE62}">
      <dsp:nvSpPr>
        <dsp:cNvPr id="0" name=""/>
        <dsp:cNvSpPr/>
      </dsp:nvSpPr>
      <dsp:spPr>
        <a:xfrm>
          <a:off x="3051" y="1731"/>
          <a:ext cx="2975148" cy="8064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defRPr b="1"/>
          </a:pPr>
          <a:r>
            <a:rPr lang="de-AT" sz="2000" b="1" kern="1200" dirty="0" err="1"/>
            <a:t>Talend</a:t>
          </a:r>
          <a:r>
            <a:rPr lang="de-AT" sz="2000" b="1" kern="1200" dirty="0"/>
            <a:t> Data Catalog</a:t>
          </a:r>
          <a:endParaRPr lang="de-DE" sz="2000" b="1" i="0" u="none" strike="noStrike" kern="1200" cap="none" baseline="0" noProof="0" dirty="0">
            <a:latin typeface="Franklin Gothic Book"/>
          </a:endParaRPr>
        </a:p>
      </dsp:txBody>
      <dsp:txXfrm>
        <a:off x="3051" y="1731"/>
        <a:ext cx="2975148" cy="806400"/>
      </dsp:txXfrm>
    </dsp:sp>
    <dsp:sp modelId="{AC113902-EFFB-48C4-8B22-2A8FBAF209BD}">
      <dsp:nvSpPr>
        <dsp:cNvPr id="0" name=""/>
        <dsp:cNvSpPr/>
      </dsp:nvSpPr>
      <dsp:spPr>
        <a:xfrm>
          <a:off x="3051" y="808131"/>
          <a:ext cx="2975148" cy="1229759"/>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ctr" anchorCtr="0">
          <a:noAutofit/>
        </a:bodyPr>
        <a:lstStyle/>
        <a:p>
          <a:pPr marL="171450" lvl="1" indent="-171450" algn="ctr" defTabSz="711200">
            <a:lnSpc>
              <a:spcPct val="90000"/>
            </a:lnSpc>
            <a:spcBef>
              <a:spcPct val="0"/>
            </a:spcBef>
            <a:spcAft>
              <a:spcPct val="15000"/>
            </a:spcAft>
            <a:buNone/>
          </a:pPr>
          <a:r>
            <a:rPr lang="de-AT" sz="1600" kern="1200" dirty="0"/>
            <a:t>   Erstellen Sie eine einzige Quelle vertrauenswürdiger Daten</a:t>
          </a:r>
        </a:p>
      </dsp:txBody>
      <dsp:txXfrm>
        <a:off x="3051" y="808131"/>
        <a:ext cx="2975148" cy="1229759"/>
      </dsp:txXfrm>
    </dsp:sp>
    <dsp:sp modelId="{99852E18-8642-48AD-9840-DE1EE7EC7126}">
      <dsp:nvSpPr>
        <dsp:cNvPr id="0" name=""/>
        <dsp:cNvSpPr/>
      </dsp:nvSpPr>
      <dsp:spPr>
        <a:xfrm>
          <a:off x="3394720" y="1731"/>
          <a:ext cx="2975148" cy="8064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de-AT" sz="2000" b="1" kern="1200" dirty="0" err="1"/>
            <a:t>Talend</a:t>
          </a:r>
          <a:r>
            <a:rPr lang="de-AT" sz="2000" b="1" kern="1200" dirty="0"/>
            <a:t> Data Quality</a:t>
          </a:r>
          <a:endParaRPr lang="de-AT" sz="2000" kern="1200" dirty="0"/>
        </a:p>
      </dsp:txBody>
      <dsp:txXfrm>
        <a:off x="3394720" y="1731"/>
        <a:ext cx="2975148" cy="806400"/>
      </dsp:txXfrm>
    </dsp:sp>
    <dsp:sp modelId="{ADEAF95A-3981-48DF-BA7F-126E4FBBD125}">
      <dsp:nvSpPr>
        <dsp:cNvPr id="0" name=""/>
        <dsp:cNvSpPr/>
      </dsp:nvSpPr>
      <dsp:spPr>
        <a:xfrm>
          <a:off x="3394720" y="808131"/>
          <a:ext cx="2975148" cy="1229759"/>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ctr" anchorCtr="0">
          <a:noAutofit/>
        </a:bodyPr>
        <a:lstStyle/>
        <a:p>
          <a:pPr marL="171450" lvl="1" indent="-171450" algn="ctr" defTabSz="711200">
            <a:lnSpc>
              <a:spcPct val="90000"/>
            </a:lnSpc>
            <a:spcBef>
              <a:spcPct val="0"/>
            </a:spcBef>
            <a:spcAft>
              <a:spcPct val="15000"/>
            </a:spcAft>
            <a:buNone/>
          </a:pPr>
          <a:r>
            <a:rPr lang="de-AT" sz="1600" kern="1200" dirty="0"/>
            <a:t>   Effizientes Data-</a:t>
          </a:r>
          <a:r>
            <a:rPr lang="de-AT" sz="1600" kern="1200" dirty="0" err="1"/>
            <a:t>Profiling</a:t>
          </a:r>
          <a:r>
            <a:rPr lang="de-AT" sz="1600" kern="1200" dirty="0"/>
            <a:t> sowie Datenbereinigung und -anreicherung</a:t>
          </a:r>
        </a:p>
      </dsp:txBody>
      <dsp:txXfrm>
        <a:off x="3394720" y="808131"/>
        <a:ext cx="2975148" cy="1229759"/>
      </dsp:txXfrm>
    </dsp:sp>
    <dsp:sp modelId="{1D839AC3-BD10-4501-9CDE-FA0661F9469C}">
      <dsp:nvSpPr>
        <dsp:cNvPr id="0" name=""/>
        <dsp:cNvSpPr/>
      </dsp:nvSpPr>
      <dsp:spPr>
        <a:xfrm>
          <a:off x="6786389" y="1731"/>
          <a:ext cx="2975148" cy="8064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de-AT" sz="2000" b="1" kern="1200" dirty="0" err="1"/>
            <a:t>Talend</a:t>
          </a:r>
          <a:r>
            <a:rPr lang="de-AT" sz="2000" b="1" kern="1200" dirty="0"/>
            <a:t> Data </a:t>
          </a:r>
          <a:r>
            <a:rPr lang="de-AT" sz="2000" b="1" kern="1200" dirty="0" err="1"/>
            <a:t>Preparation</a:t>
          </a:r>
          <a:endParaRPr lang="de-AT" sz="2000" kern="1200" dirty="0"/>
        </a:p>
      </dsp:txBody>
      <dsp:txXfrm>
        <a:off x="6786389" y="1731"/>
        <a:ext cx="2975148" cy="806400"/>
      </dsp:txXfrm>
    </dsp:sp>
    <dsp:sp modelId="{E24A6E15-3D32-4F7C-B143-FE2E9FF79807}">
      <dsp:nvSpPr>
        <dsp:cNvPr id="0" name=""/>
        <dsp:cNvSpPr/>
      </dsp:nvSpPr>
      <dsp:spPr>
        <a:xfrm>
          <a:off x="6786389" y="808131"/>
          <a:ext cx="2975148" cy="1229759"/>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ctr" anchorCtr="0">
          <a:noAutofit/>
        </a:bodyPr>
        <a:lstStyle/>
        <a:p>
          <a:pPr marL="171450" lvl="1" indent="-171450" algn="ctr" defTabSz="711200">
            <a:lnSpc>
              <a:spcPct val="90000"/>
            </a:lnSpc>
            <a:spcBef>
              <a:spcPct val="0"/>
            </a:spcBef>
            <a:spcAft>
              <a:spcPct val="15000"/>
            </a:spcAft>
            <a:buNone/>
          </a:pPr>
          <a:r>
            <a:rPr lang="de-AT" sz="1600" kern="1200" dirty="0"/>
            <a:t>   Ermöglichen Sie einen verwalteten Selfservice-Datenzugriff</a:t>
          </a:r>
        </a:p>
      </dsp:txBody>
      <dsp:txXfrm>
        <a:off x="6786389" y="808131"/>
        <a:ext cx="2975148" cy="12297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ACC54-C195-4898-BC58-7CF8E755FBC8}" type="datetimeFigureOut">
              <a:rPr lang="de-AT" smtClean="0"/>
              <a:t>24.04.2022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AF401-3C36-4610-A480-0ED828BEF2FA}" type="slidenum">
              <a:rPr lang="de-AT" smtClean="0"/>
              <a:t>‹Nr.›</a:t>
            </a:fld>
            <a:endParaRPr lang="de-AT"/>
          </a:p>
        </p:txBody>
      </p:sp>
    </p:spTree>
    <p:extLst>
      <p:ext uri="{BB962C8B-B14F-4D97-AF65-F5344CB8AC3E}">
        <p14:creationId xmlns:p14="http://schemas.microsoft.com/office/powerpoint/2010/main" val="2899431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a:t>
            </a:fld>
            <a:endParaRPr lang="de-AT"/>
          </a:p>
        </p:txBody>
      </p:sp>
    </p:spTree>
    <p:extLst>
      <p:ext uri="{BB962C8B-B14F-4D97-AF65-F5344CB8AC3E}">
        <p14:creationId xmlns:p14="http://schemas.microsoft.com/office/powerpoint/2010/main" val="2525495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11</a:t>
            </a:fld>
            <a:endParaRPr lang="de-AT"/>
          </a:p>
        </p:txBody>
      </p:sp>
    </p:spTree>
    <p:extLst>
      <p:ext uri="{BB962C8B-B14F-4D97-AF65-F5344CB8AC3E}">
        <p14:creationId xmlns:p14="http://schemas.microsoft.com/office/powerpoint/2010/main" val="4173731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12</a:t>
            </a:fld>
            <a:endParaRPr lang="de-AT"/>
          </a:p>
        </p:txBody>
      </p:sp>
    </p:spTree>
    <p:extLst>
      <p:ext uri="{BB962C8B-B14F-4D97-AF65-F5344CB8AC3E}">
        <p14:creationId xmlns:p14="http://schemas.microsoft.com/office/powerpoint/2010/main" val="730759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13</a:t>
            </a:fld>
            <a:endParaRPr lang="de-AT"/>
          </a:p>
        </p:txBody>
      </p:sp>
    </p:spTree>
    <p:extLst>
      <p:ext uri="{BB962C8B-B14F-4D97-AF65-F5344CB8AC3E}">
        <p14:creationId xmlns:p14="http://schemas.microsoft.com/office/powerpoint/2010/main" val="3555701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a:t>
            </a:fld>
            <a:endParaRPr lang="de-AT"/>
          </a:p>
        </p:txBody>
      </p:sp>
    </p:spTree>
    <p:extLst>
      <p:ext uri="{BB962C8B-B14F-4D97-AF65-F5344CB8AC3E}">
        <p14:creationId xmlns:p14="http://schemas.microsoft.com/office/powerpoint/2010/main" val="170623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4</a:t>
            </a:fld>
            <a:endParaRPr lang="de-AT"/>
          </a:p>
        </p:txBody>
      </p:sp>
    </p:spTree>
    <p:extLst>
      <p:ext uri="{BB962C8B-B14F-4D97-AF65-F5344CB8AC3E}">
        <p14:creationId xmlns:p14="http://schemas.microsoft.com/office/powerpoint/2010/main" val="2424551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5</a:t>
            </a:fld>
            <a:endParaRPr lang="de-AT"/>
          </a:p>
        </p:txBody>
      </p:sp>
    </p:spTree>
    <p:extLst>
      <p:ext uri="{BB962C8B-B14F-4D97-AF65-F5344CB8AC3E}">
        <p14:creationId xmlns:p14="http://schemas.microsoft.com/office/powerpoint/2010/main" val="314471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6</a:t>
            </a:fld>
            <a:endParaRPr lang="de-AT"/>
          </a:p>
        </p:txBody>
      </p:sp>
    </p:spTree>
    <p:extLst>
      <p:ext uri="{BB962C8B-B14F-4D97-AF65-F5344CB8AC3E}">
        <p14:creationId xmlns:p14="http://schemas.microsoft.com/office/powerpoint/2010/main" val="3114299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7</a:t>
            </a:fld>
            <a:endParaRPr lang="de-AT"/>
          </a:p>
        </p:txBody>
      </p:sp>
    </p:spTree>
    <p:extLst>
      <p:ext uri="{BB962C8B-B14F-4D97-AF65-F5344CB8AC3E}">
        <p14:creationId xmlns:p14="http://schemas.microsoft.com/office/powerpoint/2010/main" val="3737504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8</a:t>
            </a:fld>
            <a:endParaRPr lang="de-AT"/>
          </a:p>
        </p:txBody>
      </p:sp>
    </p:spTree>
    <p:extLst>
      <p:ext uri="{BB962C8B-B14F-4D97-AF65-F5344CB8AC3E}">
        <p14:creationId xmlns:p14="http://schemas.microsoft.com/office/powerpoint/2010/main" val="2082135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9</a:t>
            </a:fld>
            <a:endParaRPr lang="de-AT"/>
          </a:p>
        </p:txBody>
      </p:sp>
    </p:spTree>
    <p:extLst>
      <p:ext uri="{BB962C8B-B14F-4D97-AF65-F5344CB8AC3E}">
        <p14:creationId xmlns:p14="http://schemas.microsoft.com/office/powerpoint/2010/main" val="110394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10</a:t>
            </a:fld>
            <a:endParaRPr lang="de-AT"/>
          </a:p>
        </p:txBody>
      </p:sp>
    </p:spTree>
    <p:extLst>
      <p:ext uri="{BB962C8B-B14F-4D97-AF65-F5344CB8AC3E}">
        <p14:creationId xmlns:p14="http://schemas.microsoft.com/office/powerpoint/2010/main" val="1238775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4/24/2022</a:t>
            </a:fld>
            <a:endParaRPr lang="en-US"/>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759726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ED4963-E985-44C4-B8C4-FDD613B7C2F8}" type="datetime1">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31346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4/24/2022</a:t>
            </a:fld>
            <a:endParaRPr lang="en-US"/>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309626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4/24/2022</a:t>
            </a:fld>
            <a:endParaRPr lang="en-US"/>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51139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4/24/2022</a:t>
            </a:fld>
            <a:endParaRPr lang="en-US"/>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43842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FFD690-9426-415D-8B65-26881E07B2D4}" type="datetime1">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324304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C4989A-474C-40DE-95B9-011C28B71673}" type="datetime1">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44386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5DB4ED54-5B5E-4A04-93D3-5772E3CE3818}" type="datetime1">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91718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27082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4/24/2022</a:t>
            </a:fld>
            <a:endParaRPr lang="en-US"/>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‹Nr.›</a:t>
            </a:fld>
            <a:endParaRPr lang="en-US"/>
          </a:p>
        </p:txBody>
      </p:sp>
    </p:spTree>
    <p:extLst>
      <p:ext uri="{BB962C8B-B14F-4D97-AF65-F5344CB8AC3E}">
        <p14:creationId xmlns:p14="http://schemas.microsoft.com/office/powerpoint/2010/main" val="2117339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4/24/2022</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3613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4/24/2022</a:t>
            </a:fld>
            <a:endParaRPr lang="en-US"/>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‹Nr.›</a:t>
            </a:fld>
            <a:endParaRPr lang="en-US"/>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9836783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diagramQuickStyle" Target="../diagrams/quickStyle9.xml"/><Relationship Id="rId18" Type="http://schemas.openxmlformats.org/officeDocument/2006/relationships/diagramQuickStyle" Target="../diagrams/quickStyle10.xml"/><Relationship Id="rId3" Type="http://schemas.openxmlformats.org/officeDocument/2006/relationships/image" Target="../media/image3.png"/><Relationship Id="rId7" Type="http://schemas.openxmlformats.org/officeDocument/2006/relationships/image" Target="../media/image15.png"/><Relationship Id="rId12" Type="http://schemas.openxmlformats.org/officeDocument/2006/relationships/diagramLayout" Target="../diagrams/layout9.xml"/><Relationship Id="rId17" Type="http://schemas.openxmlformats.org/officeDocument/2006/relationships/diagramLayout" Target="../diagrams/layout10.xml"/><Relationship Id="rId2" Type="http://schemas.openxmlformats.org/officeDocument/2006/relationships/notesSlide" Target="../notesSlides/notesSlide9.xml"/><Relationship Id="rId16" Type="http://schemas.openxmlformats.org/officeDocument/2006/relationships/diagramData" Target="../diagrams/data10.xml"/><Relationship Id="rId20" Type="http://schemas.microsoft.com/office/2007/relationships/diagramDrawing" Target="../diagrams/drawing10.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diagramData" Target="../diagrams/data9.xml"/><Relationship Id="rId5" Type="http://schemas.openxmlformats.org/officeDocument/2006/relationships/image" Target="../media/image1.png"/><Relationship Id="rId15" Type="http://schemas.microsoft.com/office/2007/relationships/diagramDrawing" Target="../diagrams/drawing9.xml"/><Relationship Id="rId10" Type="http://schemas.openxmlformats.org/officeDocument/2006/relationships/image" Target="../media/image18.png"/><Relationship Id="rId19" Type="http://schemas.openxmlformats.org/officeDocument/2006/relationships/diagramColors" Target="../diagrams/colors10.xml"/><Relationship Id="rId4" Type="http://schemas.openxmlformats.org/officeDocument/2006/relationships/image" Target="../media/image13.svg"/><Relationship Id="rId9" Type="http://schemas.openxmlformats.org/officeDocument/2006/relationships/image" Target="../media/image17.png"/><Relationship Id="rId14" Type="http://schemas.openxmlformats.org/officeDocument/2006/relationships/diagramColors" Target="../diagrams/colors9.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diagramLayout" Target="../diagrams/layout11.xml"/><Relationship Id="rId3" Type="http://schemas.openxmlformats.org/officeDocument/2006/relationships/image" Target="../media/image1.png"/><Relationship Id="rId7" Type="http://schemas.openxmlformats.org/officeDocument/2006/relationships/image" Target="../media/image15.png"/><Relationship Id="rId12" Type="http://schemas.openxmlformats.org/officeDocument/2006/relationships/diagramData" Target="../diagrams/data11.xml"/><Relationship Id="rId2" Type="http://schemas.openxmlformats.org/officeDocument/2006/relationships/notesSlide" Target="../notesSlides/notesSlide10.xml"/><Relationship Id="rId16" Type="http://schemas.microsoft.com/office/2007/relationships/diagramDrawing" Target="../diagrams/drawing11.xml"/><Relationship Id="rId1" Type="http://schemas.openxmlformats.org/officeDocument/2006/relationships/slideLayout" Target="../slideLayouts/slideLayout2.xml"/><Relationship Id="rId6" Type="http://schemas.openxmlformats.org/officeDocument/2006/relationships/image" Target="../media/image13.svg"/><Relationship Id="rId11"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diagramColors" Target="../diagrams/colors11.xml"/><Relationship Id="rId10" Type="http://schemas.openxmlformats.org/officeDocument/2006/relationships/image" Target="../media/image18.png"/><Relationship Id="rId4" Type="http://schemas.openxmlformats.org/officeDocument/2006/relationships/image" Target="../media/image14.png"/><Relationship Id="rId9" Type="http://schemas.openxmlformats.org/officeDocument/2006/relationships/image" Target="../media/image17.png"/><Relationship Id="rId1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diagramColors" Target="../diagrams/colors12.xml"/><Relationship Id="rId3" Type="http://schemas.openxmlformats.org/officeDocument/2006/relationships/image" Target="../media/image3.png"/><Relationship Id="rId7" Type="http://schemas.openxmlformats.org/officeDocument/2006/relationships/image" Target="../media/image16.png"/><Relationship Id="rId12" Type="http://schemas.openxmlformats.org/officeDocument/2006/relationships/diagramQuickStyle" Target="../diagrams/quickStyle1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diagramLayout" Target="../diagrams/layout12.xml"/><Relationship Id="rId5" Type="http://schemas.openxmlformats.org/officeDocument/2006/relationships/image" Target="../media/image1.png"/><Relationship Id="rId10" Type="http://schemas.openxmlformats.org/officeDocument/2006/relationships/diagramData" Target="../diagrams/data12.xml"/><Relationship Id="rId4" Type="http://schemas.openxmlformats.org/officeDocument/2006/relationships/image" Target="../media/image13.svg"/><Relationship Id="rId9" Type="http://schemas.openxmlformats.org/officeDocument/2006/relationships/image" Target="../media/image19.png"/><Relationship Id="rId14" Type="http://schemas.microsoft.com/office/2007/relationships/diagramDrawing" Target="../diagrams/drawing12.xml"/></Relationships>
</file>

<file path=ppt/slides/_rels/slide1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19.png"/><Relationship Id="rId12" Type="http://schemas.openxmlformats.org/officeDocument/2006/relationships/image" Target="../media/image23.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22.png"/><Relationship Id="rId5" Type="http://schemas.openxmlformats.org/officeDocument/2006/relationships/image" Target="../media/image1.png"/><Relationship Id="rId10" Type="http://schemas.openxmlformats.org/officeDocument/2006/relationships/hyperlink" Target="https://www.mogi.at/?page_id=29" TargetMode="External"/><Relationship Id="rId4" Type="http://schemas.openxmlformats.org/officeDocument/2006/relationships/image" Target="../media/image13.svg"/><Relationship Id="rId9" Type="http://schemas.openxmlformats.org/officeDocument/2006/relationships/image" Target="../media/image21.sv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svg"/><Relationship Id="rId4" Type="http://schemas.openxmlformats.org/officeDocument/2006/relationships/diagramLayout" Target="../diagrams/layout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4.wdp"/><Relationship Id="rId18" Type="http://schemas.openxmlformats.org/officeDocument/2006/relationships/image" Target="../media/image10.png"/><Relationship Id="rId3" Type="http://schemas.openxmlformats.org/officeDocument/2006/relationships/diagramLayout" Target="../diagrams/layout2.xml"/><Relationship Id="rId21" Type="http://schemas.microsoft.com/office/2007/relationships/hdphoto" Target="../media/hdphoto8.wdp"/><Relationship Id="rId7" Type="http://schemas.openxmlformats.org/officeDocument/2006/relationships/image" Target="../media/image1.png"/><Relationship Id="rId12" Type="http://schemas.openxmlformats.org/officeDocument/2006/relationships/image" Target="../media/image7.png"/><Relationship Id="rId17" Type="http://schemas.microsoft.com/office/2007/relationships/hdphoto" Target="../media/hdphoto6.wdp"/><Relationship Id="rId2" Type="http://schemas.openxmlformats.org/officeDocument/2006/relationships/diagramData" Target="../diagrams/data2.xml"/><Relationship Id="rId16" Type="http://schemas.openxmlformats.org/officeDocument/2006/relationships/image" Target="../media/image9.png"/><Relationship Id="rId20" Type="http://schemas.openxmlformats.org/officeDocument/2006/relationships/image" Target="../media/image11.png"/><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hdphoto" Target="../media/hdphoto3.wdp"/><Relationship Id="rId5" Type="http://schemas.openxmlformats.org/officeDocument/2006/relationships/diagramColors" Target="../diagrams/colors2.xml"/><Relationship Id="rId15" Type="http://schemas.microsoft.com/office/2007/relationships/hdphoto" Target="../media/hdphoto5.wdp"/><Relationship Id="rId23" Type="http://schemas.microsoft.com/office/2007/relationships/hdphoto" Target="../media/hdphoto9.wdp"/><Relationship Id="rId10" Type="http://schemas.openxmlformats.org/officeDocument/2006/relationships/image" Target="../media/image6.png"/><Relationship Id="rId19" Type="http://schemas.microsoft.com/office/2007/relationships/hdphoto" Target="../media/hdphoto7.wdp"/><Relationship Id="rId4" Type="http://schemas.openxmlformats.org/officeDocument/2006/relationships/diagramQuickStyle" Target="../diagrams/quickStyle2.xml"/><Relationship Id="rId9" Type="http://schemas.microsoft.com/office/2007/relationships/hdphoto" Target="../media/hdphoto2.wdp"/><Relationship Id="rId14" Type="http://schemas.openxmlformats.org/officeDocument/2006/relationships/image" Target="../media/image8.png"/><Relationship Id="rId22"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3.xml"/><Relationship Id="rId13"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diagramQuickStyle" Target="../diagrams/quickStyle3.xml"/><Relationship Id="rId12" Type="http://schemas.openxmlformats.org/officeDocument/2006/relationships/image" Target="../media/image15.png"/><Relationship Id="rId2" Type="http://schemas.openxmlformats.org/officeDocument/2006/relationships/notesSlide" Target="../notesSlides/notesSlide3.xml"/><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diagramLayout" Target="../diagrams/layout3.xml"/><Relationship Id="rId11" Type="http://schemas.openxmlformats.org/officeDocument/2006/relationships/image" Target="../media/image14.png"/><Relationship Id="rId5" Type="http://schemas.openxmlformats.org/officeDocument/2006/relationships/diagramData" Target="../diagrams/data3.xml"/><Relationship Id="rId15" Type="http://schemas.openxmlformats.org/officeDocument/2006/relationships/image" Target="../media/image18.png"/><Relationship Id="rId10" Type="http://schemas.openxmlformats.org/officeDocument/2006/relationships/image" Target="../media/image1.png"/><Relationship Id="rId4" Type="http://schemas.openxmlformats.org/officeDocument/2006/relationships/image" Target="../media/image13.svg"/><Relationship Id="rId9" Type="http://schemas.microsoft.com/office/2007/relationships/diagramDrawing" Target="../diagrams/drawing3.xml"/><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diagramLayout" Target="../diagrams/layout4.xml"/><Relationship Id="rId3" Type="http://schemas.openxmlformats.org/officeDocument/2006/relationships/image" Target="../media/image1.png"/><Relationship Id="rId7" Type="http://schemas.openxmlformats.org/officeDocument/2006/relationships/image" Target="../media/image15.png"/><Relationship Id="rId12" Type="http://schemas.openxmlformats.org/officeDocument/2006/relationships/diagramData" Target="../diagrams/data4.xml"/><Relationship Id="rId2" Type="http://schemas.openxmlformats.org/officeDocument/2006/relationships/notesSlide" Target="../notesSlides/notesSlide4.xml"/><Relationship Id="rId16" Type="http://schemas.microsoft.com/office/2007/relationships/diagramDrawing" Target="../diagrams/drawing4.xml"/><Relationship Id="rId1" Type="http://schemas.openxmlformats.org/officeDocument/2006/relationships/slideLayout" Target="../slideLayouts/slideLayout2.xml"/><Relationship Id="rId6" Type="http://schemas.openxmlformats.org/officeDocument/2006/relationships/image" Target="../media/image13.svg"/><Relationship Id="rId11"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diagramColors" Target="../diagrams/colors4.xml"/><Relationship Id="rId10" Type="http://schemas.openxmlformats.org/officeDocument/2006/relationships/image" Target="../media/image18.png"/><Relationship Id="rId4" Type="http://schemas.openxmlformats.org/officeDocument/2006/relationships/image" Target="../media/image14.png"/><Relationship Id="rId9" Type="http://schemas.openxmlformats.org/officeDocument/2006/relationships/image" Target="../media/image17.png"/><Relationship Id="rId1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diagramLayout" Target="../diagrams/layout5.xml"/><Relationship Id="rId3" Type="http://schemas.openxmlformats.org/officeDocument/2006/relationships/image" Target="../media/image1.png"/><Relationship Id="rId7" Type="http://schemas.openxmlformats.org/officeDocument/2006/relationships/image" Target="../media/image15.png"/><Relationship Id="rId12" Type="http://schemas.openxmlformats.org/officeDocument/2006/relationships/diagramData" Target="../diagrams/data5.xml"/><Relationship Id="rId2" Type="http://schemas.openxmlformats.org/officeDocument/2006/relationships/notesSlide" Target="../notesSlides/notesSlide5.xml"/><Relationship Id="rId16" Type="http://schemas.microsoft.com/office/2007/relationships/diagramDrawing" Target="../diagrams/drawing5.xml"/><Relationship Id="rId1" Type="http://schemas.openxmlformats.org/officeDocument/2006/relationships/slideLayout" Target="../slideLayouts/slideLayout2.xml"/><Relationship Id="rId6" Type="http://schemas.openxmlformats.org/officeDocument/2006/relationships/image" Target="../media/image13.svg"/><Relationship Id="rId11"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diagramColors" Target="../diagrams/colors5.xml"/><Relationship Id="rId10" Type="http://schemas.openxmlformats.org/officeDocument/2006/relationships/image" Target="../media/image18.png"/><Relationship Id="rId4" Type="http://schemas.openxmlformats.org/officeDocument/2006/relationships/image" Target="../media/image14.png"/><Relationship Id="rId9" Type="http://schemas.openxmlformats.org/officeDocument/2006/relationships/image" Target="../media/image17.png"/><Relationship Id="rId1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3.png"/><Relationship Id="rId7" Type="http://schemas.openxmlformats.org/officeDocument/2006/relationships/diagramQuickStyle" Target="../diagrams/quickStyle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10" Type="http://schemas.openxmlformats.org/officeDocument/2006/relationships/image" Target="../media/image1.png"/><Relationship Id="rId4" Type="http://schemas.openxmlformats.org/officeDocument/2006/relationships/image" Target="../media/image13.svg"/><Relationship Id="rId9" Type="http://schemas.microsoft.com/office/2007/relationships/diagramDrawing" Target="../diagrams/drawing6.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diagramLayout" Target="../diagrams/layout7.xml"/><Relationship Id="rId3" Type="http://schemas.openxmlformats.org/officeDocument/2006/relationships/image" Target="../media/image3.png"/><Relationship Id="rId7" Type="http://schemas.openxmlformats.org/officeDocument/2006/relationships/image" Target="../media/image15.png"/><Relationship Id="rId12" Type="http://schemas.openxmlformats.org/officeDocument/2006/relationships/diagramData" Target="../diagrams/data7.xml"/><Relationship Id="rId2" Type="http://schemas.openxmlformats.org/officeDocument/2006/relationships/notesSlide" Target="../notesSlides/notesSlide7.xml"/><Relationship Id="rId16" Type="http://schemas.microsoft.com/office/2007/relationships/diagramDrawing" Target="../diagrams/drawing7.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png"/><Relationship Id="rId15" Type="http://schemas.openxmlformats.org/officeDocument/2006/relationships/diagramColors" Target="../diagrams/colors7.xml"/><Relationship Id="rId10" Type="http://schemas.openxmlformats.org/officeDocument/2006/relationships/image" Target="../media/image18.png"/><Relationship Id="rId4" Type="http://schemas.openxmlformats.org/officeDocument/2006/relationships/image" Target="../media/image13.svg"/><Relationship Id="rId9" Type="http://schemas.openxmlformats.org/officeDocument/2006/relationships/image" Target="../media/image17.png"/><Relationship Id="rId1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diagramLayout" Target="../diagrams/layout8.xml"/><Relationship Id="rId3" Type="http://schemas.openxmlformats.org/officeDocument/2006/relationships/image" Target="../media/image1.png"/><Relationship Id="rId7" Type="http://schemas.openxmlformats.org/officeDocument/2006/relationships/image" Target="../media/image15.png"/><Relationship Id="rId12" Type="http://schemas.openxmlformats.org/officeDocument/2006/relationships/diagramData" Target="../diagrams/data8.xml"/><Relationship Id="rId2" Type="http://schemas.openxmlformats.org/officeDocument/2006/relationships/notesSlide" Target="../notesSlides/notesSlide8.xml"/><Relationship Id="rId16" Type="http://schemas.microsoft.com/office/2007/relationships/diagramDrawing" Target="../diagrams/drawing8.xml"/><Relationship Id="rId1" Type="http://schemas.openxmlformats.org/officeDocument/2006/relationships/slideLayout" Target="../slideLayouts/slideLayout2.xml"/><Relationship Id="rId6" Type="http://schemas.openxmlformats.org/officeDocument/2006/relationships/image" Target="../media/image13.svg"/><Relationship Id="rId11"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diagramColors" Target="../diagrams/colors8.xml"/><Relationship Id="rId10" Type="http://schemas.openxmlformats.org/officeDocument/2006/relationships/image" Target="../media/image18.png"/><Relationship Id="rId4" Type="http://schemas.openxmlformats.org/officeDocument/2006/relationships/image" Target="../media/image14.png"/><Relationship Id="rId9" Type="http://schemas.openxmlformats.org/officeDocument/2006/relationships/image" Target="../media/image17.png"/><Relationship Id="rId1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F47317F-C87A-4D9C-A72E-89C67FDA2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343C5F-7AA1-409B-BD18-44E928CE3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031846"/>
            <a:ext cx="7223760" cy="1116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36">
            <a:extLst>
              <a:ext uri="{FF2B5EF4-FFF2-40B4-BE49-F238E27FC236}">
                <a16:creationId xmlns:a16="http://schemas.microsoft.com/office/drawing/2014/main" id="{93FF31F9-8C96-4D43-9B36-20F6B6FE6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7694" y="0"/>
            <a:ext cx="4304306"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Untertitel 2">
            <a:extLst>
              <a:ext uri="{FF2B5EF4-FFF2-40B4-BE49-F238E27FC236}">
                <a16:creationId xmlns:a16="http://schemas.microsoft.com/office/drawing/2014/main" id="{17A3271F-C9D8-4DC2-91DE-67F6824DD97B}"/>
              </a:ext>
            </a:extLst>
          </p:cNvPr>
          <p:cNvSpPr>
            <a:spLocks noGrp="1"/>
          </p:cNvSpPr>
          <p:nvPr>
            <p:ph type="subTitle" idx="1"/>
          </p:nvPr>
        </p:nvSpPr>
        <p:spPr>
          <a:xfrm>
            <a:off x="4081291" y="5264940"/>
            <a:ext cx="1534587" cy="626589"/>
          </a:xfrm>
          <a:ln w="57150">
            <a:noFill/>
          </a:ln>
        </p:spPr>
        <p:txBody>
          <a:bodyPr anchor="b">
            <a:normAutofit lnSpcReduction="10000"/>
          </a:bodyPr>
          <a:lstStyle/>
          <a:p>
            <a:r>
              <a:rPr lang="de-DE" sz="2000" err="1">
                <a:solidFill>
                  <a:schemeClr val="accent3">
                    <a:lumMod val="50000"/>
                  </a:schemeClr>
                </a:solidFill>
              </a:rPr>
              <a:t>MOgi</a:t>
            </a:r>
            <a:br>
              <a:rPr lang="de-DE" sz="1800"/>
            </a:br>
            <a:r>
              <a:rPr lang="de-DE" sz="1400" cap="none">
                <a:solidFill>
                  <a:schemeClr val="accent3">
                    <a:lumMod val="50000"/>
                  </a:schemeClr>
                </a:solidFill>
              </a:rPr>
              <a:t>b. c. c. GmbH</a:t>
            </a:r>
            <a:endParaRPr lang="de-DE" sz="1400">
              <a:solidFill>
                <a:schemeClr val="accent3">
                  <a:lumMod val="50000"/>
                </a:schemeClr>
              </a:solidFill>
            </a:endParaRPr>
          </a:p>
        </p:txBody>
      </p:sp>
      <p:sp>
        <p:nvSpPr>
          <p:cNvPr id="2" name="Titel 1">
            <a:extLst>
              <a:ext uri="{FF2B5EF4-FFF2-40B4-BE49-F238E27FC236}">
                <a16:creationId xmlns:a16="http://schemas.microsoft.com/office/drawing/2014/main" id="{9B55F232-5F7C-4956-9FDE-C80E58BE8245}"/>
              </a:ext>
            </a:extLst>
          </p:cNvPr>
          <p:cNvSpPr>
            <a:spLocks noGrp="1"/>
          </p:cNvSpPr>
          <p:nvPr>
            <p:ph type="ctrTitle"/>
          </p:nvPr>
        </p:nvSpPr>
        <p:spPr>
          <a:xfrm>
            <a:off x="2981235" y="3889434"/>
            <a:ext cx="2513701" cy="1041204"/>
          </a:xfrm>
          <a:ln>
            <a:noFill/>
          </a:ln>
        </p:spPr>
        <p:txBody>
          <a:bodyPr anchor="b">
            <a:normAutofit/>
          </a:bodyPr>
          <a:lstStyle/>
          <a:p>
            <a:pPr algn="ctr"/>
            <a:r>
              <a:rPr lang="de-DE" sz="4800" dirty="0" err="1">
                <a:solidFill>
                  <a:srgbClr val="293A42"/>
                </a:solidFill>
              </a:rPr>
              <a:t>Talend</a:t>
            </a:r>
            <a:endParaRPr lang="de-DE" sz="4800" dirty="0">
              <a:solidFill>
                <a:srgbClr val="293A42"/>
              </a:solidFill>
            </a:endParaRPr>
          </a:p>
        </p:txBody>
      </p:sp>
      <p:pic>
        <p:nvPicPr>
          <p:cNvPr id="4" name="Grafik 4" descr="Ein Bild, das Propeller, Uhr enthält.&#10;&#10;Beschreibung automatisch generiert.">
            <a:extLst>
              <a:ext uri="{FF2B5EF4-FFF2-40B4-BE49-F238E27FC236}">
                <a16:creationId xmlns:a16="http://schemas.microsoft.com/office/drawing/2014/main" id="{9203B95C-22FC-4010-B47F-D39105BFFE12}"/>
              </a:ext>
            </a:extLst>
          </p:cNvPr>
          <p:cNvPicPr>
            <a:picLocks noChangeAspect="1"/>
          </p:cNvPicPr>
          <p:nvPr/>
        </p:nvPicPr>
        <p:blipFill rotWithShape="1">
          <a:blip r:embed="rId3"/>
          <a:srcRect l="3291" t="16849" r="6486" b="1716"/>
          <a:stretch/>
        </p:blipFill>
        <p:spPr>
          <a:xfrm>
            <a:off x="3207901" y="5345916"/>
            <a:ext cx="838190" cy="469406"/>
          </a:xfrm>
          <a:prstGeom prst="rect">
            <a:avLst/>
          </a:prstGeom>
        </p:spPr>
      </p:pic>
      <p:pic>
        <p:nvPicPr>
          <p:cNvPr id="6" name="Grafik 5">
            <a:extLst>
              <a:ext uri="{FF2B5EF4-FFF2-40B4-BE49-F238E27FC236}">
                <a16:creationId xmlns:a16="http://schemas.microsoft.com/office/drawing/2014/main" id="{B43E47C1-E6B3-401E-8580-3121A792ADA3}"/>
              </a:ext>
            </a:extLst>
          </p:cNvPr>
          <p:cNvPicPr>
            <a:picLocks noChangeAspect="1"/>
          </p:cNvPicPr>
          <p:nvPr/>
        </p:nvPicPr>
        <p:blipFill>
          <a:blip r:embed="rId4">
            <a:biLevel thresh="50000"/>
            <a:extLst>
              <a:ext uri="{BEBA8EAE-BF5A-486C-A8C5-ECC9F3942E4B}">
                <a14:imgProps xmlns:a14="http://schemas.microsoft.com/office/drawing/2010/main">
                  <a14:imgLayer r:embed="rId5">
                    <a14:imgEffect>
                      <a14:backgroundRemoval t="10000" b="90000" l="10000" r="90000">
                        <a14:foregroundMark x1="36200" y1="52539" x2="36200" y2="52539"/>
                        <a14:foregroundMark x1="49800" y1="48786" x2="49800" y2="48786"/>
                        <a14:foregroundMark x1="68600" y1="50552" x2="68600" y2="50552"/>
                        <a14:backgroundMark x1="29400" y1="48786" x2="29400" y2="48786"/>
                        <a14:backgroundMark x1="39200" y1="50110" x2="39200" y2="50110"/>
                        <a14:backgroundMark x1="46800" y1="49227" x2="46800" y2="49227"/>
                        <a14:backgroundMark x1="62000" y1="50331" x2="62000" y2="50331"/>
                        <a14:backgroundMark x1="71400" y1="46799" x2="71400" y2="46799"/>
                      </a14:backgroundRemoval>
                    </a14:imgEffect>
                  </a14:imgLayer>
                </a14:imgProps>
              </a:ext>
              <a:ext uri="{28A0092B-C50C-407E-A947-70E740481C1C}">
                <a14:useLocalDpi xmlns:a14="http://schemas.microsoft.com/office/drawing/2010/main" val="0"/>
              </a:ext>
            </a:extLst>
          </a:blip>
          <a:stretch>
            <a:fillRect/>
          </a:stretch>
        </p:blipFill>
        <p:spPr>
          <a:xfrm>
            <a:off x="7705493" y="1334034"/>
            <a:ext cx="4762500" cy="4314825"/>
          </a:xfrm>
          <a:prstGeom prst="rect">
            <a:avLst/>
          </a:prstGeom>
        </p:spPr>
      </p:pic>
    </p:spTree>
    <p:extLst>
      <p:ext uri="{BB962C8B-B14F-4D97-AF65-F5344CB8AC3E}">
        <p14:creationId xmlns:p14="http://schemas.microsoft.com/office/powerpoint/2010/main" val="308649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Effektive</a:t>
            </a:r>
            <a:r>
              <a:rPr lang="en-US" b="0" kern="1200" cap="all" dirty="0">
                <a:latin typeface="+mj-lt"/>
                <a:ea typeface="+mj-ea"/>
                <a:cs typeface="+mj-cs"/>
              </a:rPr>
              <a:t> Data-Governance</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276134" y="1720004"/>
            <a:ext cx="635071" cy="514106"/>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37786"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54649"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54649"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37786" y="1537297"/>
            <a:ext cx="727132" cy="727132"/>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2822773515"/>
              </p:ext>
            </p:extLst>
          </p:nvPr>
        </p:nvGraphicFramePr>
        <p:xfrm>
          <a:off x="1229939" y="1506370"/>
          <a:ext cx="9764589" cy="2039623"/>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9" name="Diagramm 5">
            <a:extLst>
              <a:ext uri="{FF2B5EF4-FFF2-40B4-BE49-F238E27FC236}">
                <a16:creationId xmlns:a16="http://schemas.microsoft.com/office/drawing/2014/main" id="{87987A69-8F45-4FA2-B708-DAC3C642EDD7}"/>
              </a:ext>
            </a:extLst>
          </p:cNvPr>
          <p:cNvGraphicFramePr/>
          <p:nvPr>
            <p:extLst>
              <p:ext uri="{D42A27DB-BD31-4B8C-83A1-F6EECF244321}">
                <p14:modId xmlns:p14="http://schemas.microsoft.com/office/powerpoint/2010/main" val="409557516"/>
              </p:ext>
            </p:extLst>
          </p:nvPr>
        </p:nvGraphicFramePr>
        <p:xfrm>
          <a:off x="2915141" y="3835095"/>
          <a:ext cx="6394183" cy="2066249"/>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Tree>
    <p:extLst>
      <p:ext uri="{BB962C8B-B14F-4D97-AF65-F5344CB8AC3E}">
        <p14:creationId xmlns:p14="http://schemas.microsoft.com/office/powerpoint/2010/main" val="264285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3"/>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4">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3" name="Grafik 2" descr="Netzwerk">
            <a:extLst>
              <a:ext uri="{FF2B5EF4-FFF2-40B4-BE49-F238E27FC236}">
                <a16:creationId xmlns:a16="http://schemas.microsoft.com/office/drawing/2014/main" id="{8EDBE6B5-5DD9-4327-98C5-2D7411AC57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F5DE9B4D-750B-49C6-BDFC-4B63BA32BC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7559" y="4429499"/>
            <a:ext cx="2988485" cy="2988485"/>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21551"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38414"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Daten </a:t>
            </a:r>
            <a:r>
              <a:rPr lang="en-US" b="0" kern="1200" cap="all" dirty="0" err="1">
                <a:latin typeface="+mj-lt"/>
                <a:ea typeface="+mj-ea"/>
                <a:cs typeface="+mj-cs"/>
              </a:rPr>
              <a:t>Teilen</a:t>
            </a:r>
            <a:endParaRPr lang="en-US" b="0" kern="1200" cap="all" dirty="0">
              <a:latin typeface="+mj-lt"/>
              <a:ea typeface="+mj-ea"/>
              <a:cs typeface="+mj-cs"/>
            </a:endParaRPr>
          </a:p>
        </p:txBody>
      </p:sp>
      <p:graphicFrame>
        <p:nvGraphicFramePr>
          <p:cNvPr id="9" name="Diagramm 5">
            <a:extLst>
              <a:ext uri="{FF2B5EF4-FFF2-40B4-BE49-F238E27FC236}">
                <a16:creationId xmlns:a16="http://schemas.microsoft.com/office/drawing/2014/main" id="{1C52CEE8-8A93-4877-B7BF-59966D735CAF}"/>
              </a:ext>
            </a:extLst>
          </p:cNvPr>
          <p:cNvGraphicFramePr/>
          <p:nvPr>
            <p:extLst>
              <p:ext uri="{D42A27DB-BD31-4B8C-83A1-F6EECF244321}">
                <p14:modId xmlns:p14="http://schemas.microsoft.com/office/powerpoint/2010/main" val="317117254"/>
              </p:ext>
            </p:extLst>
          </p:nvPr>
        </p:nvGraphicFramePr>
        <p:xfrm>
          <a:off x="1396832" y="1750683"/>
          <a:ext cx="9398336" cy="390527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091420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Effektive</a:t>
            </a:r>
            <a:r>
              <a:rPr lang="en-US" b="0" kern="1200" cap="all" dirty="0">
                <a:latin typeface="+mj-lt"/>
                <a:ea typeface="+mj-ea"/>
                <a:cs typeface="+mj-cs"/>
              </a:rPr>
              <a:t> Data-Governance</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17762219"/>
              </p:ext>
            </p:extLst>
          </p:nvPr>
        </p:nvGraphicFramePr>
        <p:xfrm>
          <a:off x="1129321" y="2153958"/>
          <a:ext cx="9933358" cy="269874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34752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de-AT" b="0" kern="1200" cap="all" dirty="0">
                <a:latin typeface="+mj-lt"/>
                <a:ea typeface="+mj-ea"/>
                <a:cs typeface="+mj-cs"/>
              </a:rPr>
              <a:t>Ihr </a:t>
            </a:r>
            <a:r>
              <a:rPr lang="de-AT" b="0" kern="1200" cap="all" dirty="0" err="1">
                <a:latin typeface="+mj-lt"/>
                <a:ea typeface="+mj-ea"/>
                <a:cs typeface="+mj-cs"/>
              </a:rPr>
              <a:t>partner</a:t>
            </a:r>
            <a:r>
              <a:rPr lang="de-AT" b="0" kern="1200" cap="all" dirty="0">
                <a:latin typeface="+mj-lt"/>
                <a:ea typeface="+mj-ea"/>
                <a:cs typeface="+mj-cs"/>
              </a:rPr>
              <a:t> für </a:t>
            </a:r>
            <a:r>
              <a:rPr lang="de-AT" b="0" kern="1200" cap="all" dirty="0" err="1">
                <a:latin typeface="+mj-lt"/>
                <a:ea typeface="+mj-ea"/>
                <a:cs typeface="+mj-cs"/>
              </a:rPr>
              <a:t>iNTEGRATIONEN</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Talend</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pic>
        <p:nvPicPr>
          <p:cNvPr id="15" name="Grafik 14" descr="Marke Fragezeichen mit einfarbiger Füllung">
            <a:extLst>
              <a:ext uri="{FF2B5EF4-FFF2-40B4-BE49-F238E27FC236}">
                <a16:creationId xmlns:a16="http://schemas.microsoft.com/office/drawing/2014/main" id="{BD265F77-B1FF-4693-B420-7295CDF28D1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18522" y="1140796"/>
            <a:ext cx="914400" cy="914400"/>
          </a:xfrm>
          <a:prstGeom prst="rect">
            <a:avLst/>
          </a:prstGeom>
        </p:spPr>
      </p:pic>
      <p:sp>
        <p:nvSpPr>
          <p:cNvPr id="17" name="Textfeld 16">
            <a:extLst>
              <a:ext uri="{FF2B5EF4-FFF2-40B4-BE49-F238E27FC236}">
                <a16:creationId xmlns:a16="http://schemas.microsoft.com/office/drawing/2014/main" id="{BF5EF2FB-858B-4ED1-A0D8-BE3C3331F321}"/>
              </a:ext>
            </a:extLst>
          </p:cNvPr>
          <p:cNvSpPr txBox="1"/>
          <p:nvPr/>
        </p:nvSpPr>
        <p:spPr>
          <a:xfrm>
            <a:off x="2932922" y="1305608"/>
            <a:ext cx="3485634" cy="584775"/>
          </a:xfrm>
          <a:prstGeom prst="rect">
            <a:avLst/>
          </a:prstGeom>
          <a:noFill/>
        </p:spPr>
        <p:txBody>
          <a:bodyPr wrap="none" rtlCol="0">
            <a:spAutoFit/>
          </a:bodyPr>
          <a:lstStyle/>
          <a:p>
            <a:r>
              <a:rPr lang="de-DE" sz="3200" b="1" dirty="0"/>
              <a:t>Fragen zum Thema</a:t>
            </a:r>
            <a:endParaRPr lang="de-AT" sz="3200" b="1" dirty="0"/>
          </a:p>
        </p:txBody>
      </p:sp>
      <p:sp>
        <p:nvSpPr>
          <p:cNvPr id="18" name="Textfeld 17">
            <a:extLst>
              <a:ext uri="{FF2B5EF4-FFF2-40B4-BE49-F238E27FC236}">
                <a16:creationId xmlns:a16="http://schemas.microsoft.com/office/drawing/2014/main" id="{E8AAFBC9-E97A-4E9B-A757-14FDAD17A9AD}"/>
              </a:ext>
            </a:extLst>
          </p:cNvPr>
          <p:cNvSpPr txBox="1"/>
          <p:nvPr/>
        </p:nvSpPr>
        <p:spPr>
          <a:xfrm>
            <a:off x="3564294" y="2621902"/>
            <a:ext cx="7742184" cy="646331"/>
          </a:xfrm>
          <a:prstGeom prst="rect">
            <a:avLst/>
          </a:prstGeom>
          <a:noFill/>
        </p:spPr>
        <p:txBody>
          <a:bodyPr wrap="none" rtlCol="0">
            <a:spAutoFit/>
          </a:bodyPr>
          <a:lstStyle/>
          <a:p>
            <a:r>
              <a:rPr lang="de-DE" dirty="0"/>
              <a:t>Nimm ganz einfach Kontakt zum Team der MOGI Business Creation Company </a:t>
            </a:r>
          </a:p>
          <a:p>
            <a:r>
              <a:rPr lang="de-DE" dirty="0"/>
              <a:t>über unsere Website (</a:t>
            </a:r>
            <a:r>
              <a:rPr lang="de-DE" dirty="0">
                <a:hlinkClick r:id="rId10"/>
              </a:rPr>
              <a:t>https://www.mogi.at/</a:t>
            </a:r>
            <a:r>
              <a:rPr lang="de-DE" dirty="0"/>
              <a:t>) auf.</a:t>
            </a:r>
            <a:endParaRPr lang="de-AT" dirty="0"/>
          </a:p>
        </p:txBody>
      </p:sp>
      <p:pic>
        <p:nvPicPr>
          <p:cNvPr id="20" name="Grafik 19" descr="Internet mit einfarbiger Füllung">
            <a:extLst>
              <a:ext uri="{FF2B5EF4-FFF2-40B4-BE49-F238E27FC236}">
                <a16:creationId xmlns:a16="http://schemas.microsoft.com/office/drawing/2014/main" id="{256BBDFC-5B4A-4308-9F5E-CCA7276C245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49894" y="2480377"/>
            <a:ext cx="914400" cy="914400"/>
          </a:xfrm>
          <a:prstGeom prst="rect">
            <a:avLst/>
          </a:prstGeom>
        </p:spPr>
      </p:pic>
    </p:spTree>
    <p:extLst>
      <p:ext uri="{BB962C8B-B14F-4D97-AF65-F5344CB8AC3E}">
        <p14:creationId xmlns:p14="http://schemas.microsoft.com/office/powerpoint/2010/main" val="13414323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3510385" cy="1018418"/>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Lösungen</a:t>
            </a:r>
          </a:p>
        </p:txBody>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dirty="0" err="1">
                <a:solidFill>
                  <a:schemeClr val="tx2"/>
                </a:solidFill>
                <a:ea typeface="+mj-lt"/>
                <a:cs typeface="+mj-lt"/>
              </a:rPr>
              <a:t>Informationstechnologie</a:t>
            </a:r>
            <a:endParaRPr lang="en-US" dirty="0">
              <a:solidFill>
                <a:schemeClr val="tx2"/>
              </a:solidFill>
              <a:ea typeface="+mj-lt"/>
              <a:cs typeface="+mj-lt"/>
            </a:endParaRPr>
          </a:p>
        </p:txBody>
      </p:sp>
      <p:graphicFrame>
        <p:nvGraphicFramePr>
          <p:cNvPr id="27" name="Diagramm 26">
            <a:extLst>
              <a:ext uri="{FF2B5EF4-FFF2-40B4-BE49-F238E27FC236}">
                <a16:creationId xmlns:a16="http://schemas.microsoft.com/office/drawing/2014/main" id="{4021D680-F2A7-45CB-905C-3095C810F53B}"/>
              </a:ext>
            </a:extLst>
          </p:cNvPr>
          <p:cNvGraphicFramePr/>
          <p:nvPr>
            <p:extLst>
              <p:ext uri="{D42A27DB-BD31-4B8C-83A1-F6EECF244321}">
                <p14:modId xmlns:p14="http://schemas.microsoft.com/office/powerpoint/2010/main" val="3917456207"/>
              </p:ext>
            </p:extLst>
          </p:nvPr>
        </p:nvGraphicFramePr>
        <p:xfrm>
          <a:off x="469022" y="2522157"/>
          <a:ext cx="11603421" cy="3814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Grafik 4" descr="Ein Bild, das Propeller, Uhr enthält.&#10;&#10;Beschreibung automatisch generiert.">
            <a:extLst>
              <a:ext uri="{FF2B5EF4-FFF2-40B4-BE49-F238E27FC236}">
                <a16:creationId xmlns:a16="http://schemas.microsoft.com/office/drawing/2014/main" id="{68BC663D-90AB-4B9C-A9B3-F52941B1286A}"/>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FE48F50E-AFB0-4E95-B6FF-6D4F1CE6C74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grpSp>
        <p:nvGrpSpPr>
          <p:cNvPr id="3" name="Gruppieren 2">
            <a:extLst>
              <a:ext uri="{FF2B5EF4-FFF2-40B4-BE49-F238E27FC236}">
                <a16:creationId xmlns:a16="http://schemas.microsoft.com/office/drawing/2014/main" id="{07695863-4DA4-416A-815F-3E571C4D2CD8}"/>
              </a:ext>
            </a:extLst>
          </p:cNvPr>
          <p:cNvGrpSpPr/>
          <p:nvPr/>
        </p:nvGrpSpPr>
        <p:grpSpPr>
          <a:xfrm>
            <a:off x="1103585" y="1108623"/>
            <a:ext cx="10334297" cy="1120144"/>
            <a:chOff x="4571738" y="944913"/>
            <a:chExt cx="4997083" cy="1120144"/>
          </a:xfrm>
        </p:grpSpPr>
        <p:sp>
          <p:nvSpPr>
            <p:cNvPr id="15" name="Rechteck 14">
              <a:extLst>
                <a:ext uri="{FF2B5EF4-FFF2-40B4-BE49-F238E27FC236}">
                  <a16:creationId xmlns:a16="http://schemas.microsoft.com/office/drawing/2014/main" id="{989B5D41-BA42-4724-BC55-8DFF80A3C544}"/>
                </a:ext>
              </a:extLst>
            </p:cNvPr>
            <p:cNvSpPr/>
            <p:nvPr/>
          </p:nvSpPr>
          <p:spPr>
            <a:xfrm>
              <a:off x="4571738" y="992211"/>
              <a:ext cx="4955154" cy="107284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Textfeld 15">
              <a:extLst>
                <a:ext uri="{FF2B5EF4-FFF2-40B4-BE49-F238E27FC236}">
                  <a16:creationId xmlns:a16="http://schemas.microsoft.com/office/drawing/2014/main" id="{EC62ACC1-67E5-401F-8B08-AFB359EFDDD0}"/>
                </a:ext>
              </a:extLst>
            </p:cNvPr>
            <p:cNvSpPr txBox="1"/>
            <p:nvPr/>
          </p:nvSpPr>
          <p:spPr>
            <a:xfrm>
              <a:off x="4571738" y="944913"/>
              <a:ext cx="4997083" cy="11201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marL="0" lvl="0" indent="0" algn="ctr" defTabSz="1244600" rtl="0">
                <a:lnSpc>
                  <a:spcPct val="90000"/>
                </a:lnSpc>
                <a:spcBef>
                  <a:spcPct val="0"/>
                </a:spcBef>
                <a:spcAft>
                  <a:spcPct val="35000"/>
                </a:spcAft>
                <a:buNone/>
              </a:pPr>
              <a:r>
                <a:rPr lang="de-DE" sz="2400" b="0" i="0" kern="1200" dirty="0">
                  <a:solidFill>
                    <a:schemeClr val="accent1">
                      <a:lumMod val="50000"/>
                    </a:schemeClr>
                  </a:solidFill>
                </a:rPr>
                <a:t>Verbinden Sie alle gewünschten Daten mit den Technologien, </a:t>
              </a:r>
              <a:br>
                <a:rPr lang="de-DE" sz="2400" b="0" i="0" kern="1200" dirty="0">
                  <a:solidFill>
                    <a:schemeClr val="accent1">
                      <a:lumMod val="50000"/>
                    </a:schemeClr>
                  </a:solidFill>
                </a:rPr>
              </a:br>
              <a:r>
                <a:rPr lang="de-DE" sz="2400" b="0" i="0" kern="1200" dirty="0">
                  <a:solidFill>
                    <a:schemeClr val="accent1">
                      <a:lumMod val="50000"/>
                    </a:schemeClr>
                  </a:solidFill>
                </a:rPr>
                <a:t>die Sie lieben, damit Sie mehr wissen und schneller handeln können.</a:t>
              </a:r>
              <a:endParaRPr lang="de-DE" sz="2400" kern="1200" dirty="0">
                <a:solidFill>
                  <a:schemeClr val="accent1">
                    <a:lumMod val="50000"/>
                  </a:schemeClr>
                </a:solidFill>
                <a:latin typeface="Franklin Gothic Book"/>
              </a:endParaRPr>
            </a:p>
          </p:txBody>
        </p:sp>
      </p:grpSp>
      <p:pic>
        <p:nvPicPr>
          <p:cNvPr id="6" name="Grafik 5" descr="Netzwerk">
            <a:extLst>
              <a:ext uri="{FF2B5EF4-FFF2-40B4-BE49-F238E27FC236}">
                <a16:creationId xmlns:a16="http://schemas.microsoft.com/office/drawing/2014/main" id="{516B926A-84B7-49CF-9950-3633B7014C4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Tree>
    <p:extLst>
      <p:ext uri="{BB962C8B-B14F-4D97-AF65-F5344CB8AC3E}">
        <p14:creationId xmlns:p14="http://schemas.microsoft.com/office/powerpoint/2010/main" val="297880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Warum</a:t>
            </a:r>
            <a:r>
              <a:rPr lang="en-US" b="0" kern="1200" cap="all" dirty="0">
                <a:latin typeface="+mj-lt"/>
                <a:ea typeface="+mj-ea"/>
                <a:cs typeface="+mj-cs"/>
              </a:rPr>
              <a:t> Talend?</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Lösungen</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472985050"/>
              </p:ext>
            </p:extLst>
          </p:nvPr>
        </p:nvGraphicFramePr>
        <p:xfrm>
          <a:off x="980356" y="991711"/>
          <a:ext cx="10231287" cy="58662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7"/>
          <a:srcRect l="3291" t="16849" r="6486" b="1716"/>
          <a:stretch/>
        </p:blipFill>
        <p:spPr>
          <a:xfrm>
            <a:off x="11296057" y="6272268"/>
            <a:ext cx="604112" cy="339916"/>
          </a:xfrm>
          <a:prstGeom prst="rect">
            <a:avLst/>
          </a:prstGeom>
        </p:spPr>
      </p:pic>
      <p:pic>
        <p:nvPicPr>
          <p:cNvPr id="7" name="Grafik 6">
            <a:extLst>
              <a:ext uri="{FF2B5EF4-FFF2-40B4-BE49-F238E27FC236}">
                <a16:creationId xmlns:a16="http://schemas.microsoft.com/office/drawing/2014/main" id="{966C1187-6090-469E-96D0-25E9D7A460DF}"/>
              </a:ext>
            </a:extLst>
          </p:cNvPr>
          <p:cNvPicPr>
            <a:picLocks noChangeAspect="1"/>
          </p:cNvPicPr>
          <p:nvPr/>
        </p:nvPicPr>
        <p:blipFill>
          <a:blip r:embed="rId8">
            <a:biLevel thresh="25000"/>
            <a:extLst>
              <a:ext uri="{BEBA8EAE-BF5A-486C-A8C5-ECC9F3942E4B}">
                <a14:imgProps xmlns:a14="http://schemas.microsoft.com/office/drawing/2010/main">
                  <a14:imgLayer r:embed="rId9">
                    <a14:imgEffect>
                      <a14:backgroundRemoval t="10000" b="90000" l="10000" r="90000">
                        <a14:foregroundMark x1="53680" y1="40994" x2="53680" y2="40994"/>
                        <a14:foregroundMark x1="45022" y1="62733" x2="45022" y2="62733"/>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003594" y="4205105"/>
            <a:ext cx="1734354" cy="1208792"/>
          </a:xfrm>
          <a:prstGeom prst="rect">
            <a:avLst/>
          </a:prstGeom>
        </p:spPr>
      </p:pic>
      <p:pic>
        <p:nvPicPr>
          <p:cNvPr id="11" name="Grafik 10">
            <a:extLst>
              <a:ext uri="{FF2B5EF4-FFF2-40B4-BE49-F238E27FC236}">
                <a16:creationId xmlns:a16="http://schemas.microsoft.com/office/drawing/2014/main" id="{AE36E95D-ABFB-45E1-9DE8-4F0A417AA792}"/>
              </a:ext>
            </a:extLst>
          </p:cNvPr>
          <p:cNvPicPr>
            <a:picLocks noChangeAspect="1"/>
          </p:cNvPicPr>
          <p:nvPr/>
        </p:nvPicPr>
        <p:blipFill>
          <a:blip r:embed="rId10">
            <a:biLevel thresh="25000"/>
            <a:extLst>
              <a:ext uri="{BEBA8EAE-BF5A-486C-A8C5-ECC9F3942E4B}">
                <a14:imgProps xmlns:a14="http://schemas.microsoft.com/office/drawing/2010/main">
                  <a14:imgLayer r:embed="rId11">
                    <a14:imgEffect>
                      <a14:backgroundRemoval t="10000" b="90000" l="10000" r="90000">
                        <a14:foregroundMark x1="51869" y1="20988" x2="51869" y2="20988"/>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494193" y="4175556"/>
            <a:ext cx="1635832" cy="1238341"/>
          </a:xfrm>
          <a:prstGeom prst="rect">
            <a:avLst/>
          </a:prstGeom>
        </p:spPr>
      </p:pic>
      <p:pic>
        <p:nvPicPr>
          <p:cNvPr id="15" name="Grafik 14" descr="Ein Bild, das Hemd, Zeichnung enthält.&#10;&#10;Automatisch generierte Beschreibung">
            <a:extLst>
              <a:ext uri="{FF2B5EF4-FFF2-40B4-BE49-F238E27FC236}">
                <a16:creationId xmlns:a16="http://schemas.microsoft.com/office/drawing/2014/main" id="{2958BA77-6ACD-498A-8855-AE5B2A3FB64F}"/>
              </a:ext>
            </a:extLst>
          </p:cNvPr>
          <p:cNvPicPr>
            <a:picLocks noChangeAspect="1"/>
          </p:cNvPicPr>
          <p:nvPr/>
        </p:nvPicPr>
        <p:blipFill>
          <a:blip r:embed="rId12">
            <a:biLevel thresh="25000"/>
            <a:extLst>
              <a:ext uri="{BEBA8EAE-BF5A-486C-A8C5-ECC9F3942E4B}">
                <a14:imgProps xmlns:a14="http://schemas.microsoft.com/office/drawing/2010/main">
                  <a14:imgLayer r:embed="rId13">
                    <a14:imgEffect>
                      <a14:backgroundRemoval t="10000" b="90000" l="10000" r="90000">
                        <a14:foregroundMark x1="52966" y1="19075" x2="52966" y2="19075"/>
                        <a14:foregroundMark x1="53390" y1="31214" x2="53390" y2="31214"/>
                        <a14:foregroundMark x1="46610" y1="33526" x2="46610" y2="33526"/>
                        <a14:foregroundMark x1="60169" y1="34682" x2="60169" y2="34682"/>
                        <a14:foregroundMark x1="72881" y1="49711" x2="72881" y2="49711"/>
                        <a14:foregroundMark x1="31356" y1="49711" x2="31356" y2="49711"/>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8794909" y="4205105"/>
            <a:ext cx="1785305" cy="1308718"/>
          </a:xfrm>
          <a:prstGeom prst="rect">
            <a:avLst/>
          </a:prstGeom>
        </p:spPr>
      </p:pic>
      <p:pic>
        <p:nvPicPr>
          <p:cNvPr id="18" name="Grafik 17" descr="Ein Bild, das Licht, Spiegel enthält.&#10;&#10;Automatisch generierte Beschreibung">
            <a:extLst>
              <a:ext uri="{FF2B5EF4-FFF2-40B4-BE49-F238E27FC236}">
                <a16:creationId xmlns:a16="http://schemas.microsoft.com/office/drawing/2014/main" id="{C7FBA0B6-CC79-4600-B30A-84D9FCAF6380}"/>
              </a:ext>
            </a:extLst>
          </p:cNvPr>
          <p:cNvPicPr>
            <a:picLocks noChangeAspect="1"/>
          </p:cNvPicPr>
          <p:nvPr/>
        </p:nvPicPr>
        <p:blipFill>
          <a:blip r:embed="rId14">
            <a:biLevel thresh="25000"/>
            <a:extLst>
              <a:ext uri="{BEBA8EAE-BF5A-486C-A8C5-ECC9F3942E4B}">
                <a14:imgProps xmlns:a14="http://schemas.microsoft.com/office/drawing/2010/main">
                  <a14:imgLayer r:embed="rId15">
                    <a14:imgEffect>
                      <a14:backgroundRemoval t="10000" b="90000" l="10000" r="90000">
                        <a14:foregroundMark x1="50485" y1="32298" x2="50485" y2="32298"/>
                        <a14:foregroundMark x1="39806" y1="37888" x2="39806" y2="37888"/>
                        <a14:foregroundMark x1="41748" y1="49689" x2="41748" y2="49689"/>
                        <a14:foregroundMark x1="50485" y1="58385" x2="50485" y2="58385"/>
                        <a14:foregroundMark x1="57282" y1="40994" x2="57282" y2="40994"/>
                        <a14:backgroundMark x1="42718" y1="61491" x2="42718" y2="61491"/>
                        <a14:backgroundMark x1="57767" y1="61491" x2="57767" y2="61491"/>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8969919" y="1348407"/>
            <a:ext cx="1522621" cy="1190010"/>
          </a:xfrm>
          <a:prstGeom prst="rect">
            <a:avLst/>
          </a:prstGeom>
        </p:spPr>
      </p:pic>
      <p:pic>
        <p:nvPicPr>
          <p:cNvPr id="21" name="Grafik 20" descr="Ein Bild, das Objekt, Spiegel, Licht enthält.&#10;&#10;Automatisch generierte Beschreibung">
            <a:extLst>
              <a:ext uri="{FF2B5EF4-FFF2-40B4-BE49-F238E27FC236}">
                <a16:creationId xmlns:a16="http://schemas.microsoft.com/office/drawing/2014/main" id="{4D937677-7297-4B81-8AEA-0D46EB868F3F}"/>
              </a:ext>
            </a:extLst>
          </p:cNvPr>
          <p:cNvPicPr>
            <a:picLocks noChangeAspect="1"/>
          </p:cNvPicPr>
          <p:nvPr/>
        </p:nvPicPr>
        <p:blipFill>
          <a:blip r:embed="rId16">
            <a:biLevel thresh="25000"/>
            <a:extLst>
              <a:ext uri="{BEBA8EAE-BF5A-486C-A8C5-ECC9F3942E4B}">
                <a14:imgProps xmlns:a14="http://schemas.microsoft.com/office/drawing/2010/main">
                  <a14:imgLayer r:embed="rId17">
                    <a14:imgEffect>
                      <a14:backgroundRemoval t="10000" b="90000" l="10000" r="9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684006" y="1286268"/>
            <a:ext cx="1526286" cy="1294350"/>
          </a:xfrm>
          <a:prstGeom prst="rect">
            <a:avLst/>
          </a:prstGeom>
          <a:ln>
            <a:noFill/>
          </a:ln>
        </p:spPr>
      </p:pic>
      <p:pic>
        <p:nvPicPr>
          <p:cNvPr id="23" name="Grafik 22" descr="Ein Bild, das Tisch enthält.&#10;&#10;Automatisch generierte Beschreibung">
            <a:extLst>
              <a:ext uri="{FF2B5EF4-FFF2-40B4-BE49-F238E27FC236}">
                <a16:creationId xmlns:a16="http://schemas.microsoft.com/office/drawing/2014/main" id="{86C9504F-B877-4918-A29C-2BA71B864628}"/>
              </a:ext>
            </a:extLst>
          </p:cNvPr>
          <p:cNvPicPr>
            <a:picLocks noChangeAspect="1"/>
          </p:cNvPicPr>
          <p:nvPr/>
        </p:nvPicPr>
        <p:blipFill>
          <a:blip r:embed="rId18">
            <a:biLevel thresh="25000"/>
            <a:extLst>
              <a:ext uri="{BEBA8EAE-BF5A-486C-A8C5-ECC9F3942E4B}">
                <a14:imgProps xmlns:a14="http://schemas.microsoft.com/office/drawing/2010/main">
                  <a14:imgLayer r:embed="rId19">
                    <a14:imgEffect>
                      <a14:backgroundRemoval t="10000" b="90000" l="10000" r="90000">
                        <a14:foregroundMark x1="53571" y1="40252" x2="53571" y2="40252"/>
                        <a14:foregroundMark x1="56696" y1="39623" x2="56696" y2="39623"/>
                        <a14:foregroundMark x1="53571" y1="45283" x2="53571" y2="45283"/>
                        <a14:foregroundMark x1="52232" y1="51572" x2="52232" y2="51572"/>
                        <a14:foregroundMark x1="52232" y1="57233" x2="52232" y2="57233"/>
                        <a14:foregroundMark x1="55804" y1="38994" x2="56696" y2="39623"/>
                        <a14:foregroundMark x1="56250" y1="38365" x2="56250" y2="38365"/>
                        <a14:foregroundMark x1="56250" y1="38365" x2="56250" y2="38365"/>
                        <a14:foregroundMark x1="55357" y1="38994" x2="57143" y2="38994"/>
                        <a14:backgroundMark x1="53125" y1="40881" x2="53125" y2="40881"/>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050037" y="1360837"/>
            <a:ext cx="1641469" cy="1165150"/>
          </a:xfrm>
          <a:prstGeom prst="rect">
            <a:avLst/>
          </a:prstGeom>
        </p:spPr>
      </p:pic>
      <p:pic>
        <p:nvPicPr>
          <p:cNvPr id="25" name="Grafik 24">
            <a:extLst>
              <a:ext uri="{FF2B5EF4-FFF2-40B4-BE49-F238E27FC236}">
                <a16:creationId xmlns:a16="http://schemas.microsoft.com/office/drawing/2014/main" id="{75A38A52-B4B8-4D49-83FA-A93E8B437F13}"/>
              </a:ext>
            </a:extLst>
          </p:cNvPr>
          <p:cNvPicPr>
            <a:picLocks noChangeAspect="1"/>
          </p:cNvPicPr>
          <p:nvPr/>
        </p:nvPicPr>
        <p:blipFill>
          <a:blip r:embed="rId20">
            <a:biLevel thresh="25000"/>
            <a:extLst>
              <a:ext uri="{BEBA8EAE-BF5A-486C-A8C5-ECC9F3942E4B}">
                <a14:imgProps xmlns:a14="http://schemas.microsoft.com/office/drawing/2010/main">
                  <a14:imgLayer r:embed="rId21">
                    <a14:imgEffect>
                      <a14:backgroundRemoval t="10000" b="90000" l="10000" r="9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584852" y="1344178"/>
            <a:ext cx="1454514" cy="1178529"/>
          </a:xfrm>
          <a:prstGeom prst="rect">
            <a:avLst/>
          </a:prstGeom>
        </p:spPr>
      </p:pic>
      <p:pic>
        <p:nvPicPr>
          <p:cNvPr id="27" name="Grafik 26" descr="Ein Bild, das Zeichnung enthält.&#10;&#10;Automatisch generierte Beschreibung">
            <a:extLst>
              <a:ext uri="{FF2B5EF4-FFF2-40B4-BE49-F238E27FC236}">
                <a16:creationId xmlns:a16="http://schemas.microsoft.com/office/drawing/2014/main" id="{1790866C-92F6-4B35-AB1A-1764E5E06A60}"/>
              </a:ext>
            </a:extLst>
          </p:cNvPr>
          <p:cNvPicPr>
            <a:picLocks noChangeAspect="1"/>
          </p:cNvPicPr>
          <p:nvPr/>
        </p:nvPicPr>
        <p:blipFill>
          <a:blip r:embed="rId22">
            <a:biLevel thresh="25000"/>
            <a:extLst>
              <a:ext uri="{BEBA8EAE-BF5A-486C-A8C5-ECC9F3942E4B}">
                <a14:imgProps xmlns:a14="http://schemas.microsoft.com/office/drawing/2010/main">
                  <a14:imgLayer r:embed="rId23">
                    <a14:imgEffect>
                      <a14:backgroundRemoval t="10000" b="90000" l="10000" r="90000">
                        <a14:foregroundMark x1="76289" y1="49655" x2="76289" y2="49655"/>
                        <a14:foregroundMark x1="27320" y1="48966" x2="27320" y2="48966"/>
                        <a14:foregroundMark x1="54124" y1="49655" x2="54124" y2="49655"/>
                        <a14:foregroundMark x1="46392" y1="54483" x2="46392" y2="54483"/>
                        <a14:foregroundMark x1="53093" y1="16552" x2="53093" y2="16552"/>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718533" y="4264917"/>
            <a:ext cx="1457231" cy="1089168"/>
          </a:xfrm>
          <a:prstGeom prst="rect">
            <a:avLst/>
          </a:prstGeom>
        </p:spPr>
      </p:pic>
    </p:spTree>
    <p:extLst>
      <p:ext uri="{BB962C8B-B14F-4D97-AF65-F5344CB8AC3E}">
        <p14:creationId xmlns:p14="http://schemas.microsoft.com/office/powerpoint/2010/main" val="1513612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Warum</a:t>
            </a:r>
            <a:r>
              <a:rPr lang="en-US" b="0" kern="1200" cap="all" dirty="0">
                <a:latin typeface="+mj-lt"/>
                <a:ea typeface="+mj-ea"/>
                <a:cs typeface="+mj-cs"/>
              </a:rPr>
              <a:t> Talend?</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Grafik 4" descr="Netzwerk">
            <a:extLst>
              <a:ext uri="{FF2B5EF4-FFF2-40B4-BE49-F238E27FC236}">
                <a16:creationId xmlns:a16="http://schemas.microsoft.com/office/drawing/2014/main" id="{D4647A98-A9A4-4982-A1BF-01CF0667C7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A2276855-7F18-486E-9F52-AF44C6FC98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Lösungen</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3439551096"/>
              </p:ext>
            </p:extLst>
          </p:nvPr>
        </p:nvGraphicFramePr>
        <p:xfrm>
          <a:off x="890751" y="1105240"/>
          <a:ext cx="10271235" cy="5387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10"/>
          <a:srcRect l="3291" t="16849" r="6486" b="1716"/>
          <a:stretch/>
        </p:blipFill>
        <p:spPr>
          <a:xfrm>
            <a:off x="11296057" y="6272268"/>
            <a:ext cx="604112" cy="339916"/>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1328918" y="3461448"/>
            <a:ext cx="671834" cy="543866"/>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12">
            <a:biLevel thresh="50000"/>
            <a:extLst>
              <a:ext uri="{28A0092B-C50C-407E-A947-70E740481C1C}">
                <a14:useLocalDpi xmlns:a14="http://schemas.microsoft.com/office/drawing/2010/main" val="0"/>
              </a:ext>
            </a:extLst>
          </a:blip>
          <a:stretch>
            <a:fillRect/>
          </a:stretch>
        </p:blipFill>
        <p:spPr>
          <a:xfrm>
            <a:off x="6304071" y="3368743"/>
            <a:ext cx="719865" cy="719865"/>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13">
            <a:biLevel thresh="50000"/>
            <a:extLst>
              <a:ext uri="{28A0092B-C50C-407E-A947-70E740481C1C}">
                <a14:useLocalDpi xmlns:a14="http://schemas.microsoft.com/office/drawing/2010/main" val="0"/>
              </a:ext>
            </a:extLst>
          </a:blip>
          <a:stretch>
            <a:fillRect/>
          </a:stretch>
        </p:blipFill>
        <p:spPr>
          <a:xfrm>
            <a:off x="1313823" y="1594725"/>
            <a:ext cx="719865" cy="719865"/>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14">
            <a:biLevel thresh="50000"/>
            <a:extLst>
              <a:ext uri="{28A0092B-C50C-407E-A947-70E740481C1C}">
                <a14:useLocalDpi xmlns:a14="http://schemas.microsoft.com/office/drawing/2010/main" val="0"/>
              </a:ext>
            </a:extLst>
          </a:blip>
          <a:stretch>
            <a:fillRect/>
          </a:stretch>
        </p:blipFill>
        <p:spPr>
          <a:xfrm>
            <a:off x="1304902" y="5135657"/>
            <a:ext cx="719865" cy="719865"/>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5">
            <a:biLevel thresh="50000"/>
            <a:extLst>
              <a:ext uri="{28A0092B-C50C-407E-A947-70E740481C1C}">
                <a14:useLocalDpi xmlns:a14="http://schemas.microsoft.com/office/drawing/2010/main" val="0"/>
              </a:ext>
            </a:extLst>
          </a:blip>
          <a:stretch>
            <a:fillRect/>
          </a:stretch>
        </p:blipFill>
        <p:spPr>
          <a:xfrm>
            <a:off x="6325120" y="1591006"/>
            <a:ext cx="719865" cy="719865"/>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6">
            <a:biLevel thresh="50000"/>
            <a:extLst>
              <a:ext uri="{28A0092B-C50C-407E-A947-70E740481C1C}">
                <a14:useLocalDpi xmlns:a14="http://schemas.microsoft.com/office/drawing/2010/main" val="0"/>
              </a:ext>
            </a:extLst>
          </a:blip>
          <a:stretch>
            <a:fillRect/>
          </a:stretch>
        </p:blipFill>
        <p:spPr>
          <a:xfrm>
            <a:off x="6286350" y="5135657"/>
            <a:ext cx="762797" cy="762797"/>
          </a:xfrm>
          <a:prstGeom prst="rect">
            <a:avLst/>
          </a:prstGeom>
        </p:spPr>
      </p:pic>
    </p:spTree>
    <p:extLst>
      <p:ext uri="{BB962C8B-B14F-4D97-AF65-F5344CB8AC3E}">
        <p14:creationId xmlns:p14="http://schemas.microsoft.com/office/powerpoint/2010/main" val="387906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Talend Data Fabric</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3"/>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4">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3" name="Grafik 2" descr="Netzwerk">
            <a:extLst>
              <a:ext uri="{FF2B5EF4-FFF2-40B4-BE49-F238E27FC236}">
                <a16:creationId xmlns:a16="http://schemas.microsoft.com/office/drawing/2014/main" id="{8EDBE6B5-5DD9-4327-98C5-2D7411AC57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F5DE9B4D-750B-49C6-BDFC-4B63BA32BC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7559" y="4429499"/>
            <a:ext cx="2988485" cy="2988485"/>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21551"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38414"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2425048524"/>
              </p:ext>
            </p:extLst>
          </p:nvPr>
        </p:nvGraphicFramePr>
        <p:xfrm>
          <a:off x="686683" y="1197082"/>
          <a:ext cx="11066563" cy="501247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966077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Talend Data Fabric</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3"/>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4">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3" name="Grafik 2" descr="Netzwerk">
            <a:extLst>
              <a:ext uri="{FF2B5EF4-FFF2-40B4-BE49-F238E27FC236}">
                <a16:creationId xmlns:a16="http://schemas.microsoft.com/office/drawing/2014/main" id="{8EDBE6B5-5DD9-4327-98C5-2D7411AC57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F5DE9B4D-750B-49C6-BDFC-4B63BA32BC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7559" y="4429499"/>
            <a:ext cx="2988485" cy="2988485"/>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21551"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38414"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1699548274"/>
              </p:ext>
            </p:extLst>
          </p:nvPr>
        </p:nvGraphicFramePr>
        <p:xfrm>
          <a:off x="520910" y="1161928"/>
          <a:ext cx="11150179" cy="5387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02374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8EDBE6B5-5DD9-4327-98C5-2D7411AC57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graphicFrame>
        <p:nvGraphicFramePr>
          <p:cNvPr id="11" name="Diagramm 5">
            <a:extLst>
              <a:ext uri="{FF2B5EF4-FFF2-40B4-BE49-F238E27FC236}">
                <a16:creationId xmlns:a16="http://schemas.microsoft.com/office/drawing/2014/main" id="{706D49D8-8538-4B22-A168-2D71044C4F89}"/>
              </a:ext>
            </a:extLst>
          </p:cNvPr>
          <p:cNvGraphicFramePr/>
          <p:nvPr>
            <p:extLst>
              <p:ext uri="{D42A27DB-BD31-4B8C-83A1-F6EECF244321}">
                <p14:modId xmlns:p14="http://schemas.microsoft.com/office/powerpoint/2010/main" val="2116698463"/>
              </p:ext>
            </p:extLst>
          </p:nvPr>
        </p:nvGraphicFramePr>
        <p:xfrm>
          <a:off x="432860" y="1917738"/>
          <a:ext cx="11406859" cy="398178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10"/>
          <a:srcRect l="3291" t="16849" r="6486" b="1716"/>
          <a:stretch/>
        </p:blipFill>
        <p:spPr>
          <a:xfrm>
            <a:off x="11296058" y="6272268"/>
            <a:ext cx="491690" cy="276660"/>
          </a:xfrm>
          <a:prstGeom prst="rect">
            <a:avLst/>
          </a:prstGeom>
        </p:spPr>
      </p:pic>
      <p:pic>
        <p:nvPicPr>
          <p:cNvPr id="7" name="Grafik 6" descr="Netzwerk">
            <a:extLst>
              <a:ext uri="{FF2B5EF4-FFF2-40B4-BE49-F238E27FC236}">
                <a16:creationId xmlns:a16="http://schemas.microsoft.com/office/drawing/2014/main" id="{F5DE9B4D-750B-49C6-BDFC-4B63BA32BC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Daten </a:t>
            </a:r>
            <a:r>
              <a:rPr lang="en-US" b="0" kern="1200" cap="all" dirty="0" err="1">
                <a:latin typeface="+mj-lt"/>
                <a:ea typeface="+mj-ea"/>
                <a:cs typeface="+mj-cs"/>
              </a:rPr>
              <a:t>erfassen</a:t>
            </a:r>
            <a:r>
              <a:rPr lang="en-US" b="0" kern="1200" cap="all" dirty="0">
                <a:latin typeface="+mj-lt"/>
                <a:ea typeface="+mj-ea"/>
                <a:cs typeface="+mj-cs"/>
              </a:rPr>
              <a:t> und </a:t>
            </a:r>
            <a:r>
              <a:rPr lang="en-US" b="0" kern="1200" cap="all" dirty="0" err="1">
                <a:latin typeface="+mj-lt"/>
                <a:ea typeface="+mj-ea"/>
                <a:cs typeface="+mj-cs"/>
              </a:rPr>
              <a:t>transformieren</a:t>
            </a:r>
            <a:endParaRPr lang="en-US" b="0" kern="1200" cap="all" dirty="0">
              <a:latin typeface="+mj-lt"/>
              <a:ea typeface="+mj-ea"/>
              <a:cs typeface="+mj-cs"/>
            </a:endParaRPr>
          </a:p>
        </p:txBody>
      </p:sp>
    </p:spTree>
    <p:extLst>
      <p:ext uri="{BB962C8B-B14F-4D97-AF65-F5344CB8AC3E}">
        <p14:creationId xmlns:p14="http://schemas.microsoft.com/office/powerpoint/2010/main" val="403214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Daten </a:t>
            </a:r>
            <a:r>
              <a:rPr lang="en-US" b="0" kern="1200" cap="all" dirty="0" err="1">
                <a:latin typeface="+mj-lt"/>
                <a:ea typeface="+mj-ea"/>
                <a:cs typeface="+mj-cs"/>
              </a:rPr>
              <a:t>erfassen</a:t>
            </a:r>
            <a:r>
              <a:rPr lang="en-US" b="0" kern="1200" cap="all" dirty="0">
                <a:latin typeface="+mj-lt"/>
                <a:ea typeface="+mj-ea"/>
                <a:cs typeface="+mj-cs"/>
              </a:rPr>
              <a:t> und </a:t>
            </a:r>
            <a:r>
              <a:rPr lang="en-US" b="0" kern="1200" cap="all" dirty="0" err="1">
                <a:latin typeface="+mj-lt"/>
                <a:ea typeface="+mj-ea"/>
                <a:cs typeface="+mj-cs"/>
              </a:rPr>
              <a:t>transformieren</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21551"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38414"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3050564898"/>
              </p:ext>
            </p:extLst>
          </p:nvPr>
        </p:nvGraphicFramePr>
        <p:xfrm>
          <a:off x="1742734" y="1315845"/>
          <a:ext cx="9392952" cy="516192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45940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err="1">
                <a:solidFill>
                  <a:schemeClr val="tx2"/>
                </a:solidFill>
              </a:rPr>
              <a:t>Talend</a:t>
            </a:r>
            <a:r>
              <a:rPr lang="de-DE" sz="1800" dirty="0">
                <a:solidFill>
                  <a:schemeClr val="tx2"/>
                </a:solidFill>
              </a:rPr>
              <a:t>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3"/>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4">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3" name="Grafik 2" descr="Netzwerk">
            <a:extLst>
              <a:ext uri="{FF2B5EF4-FFF2-40B4-BE49-F238E27FC236}">
                <a16:creationId xmlns:a16="http://schemas.microsoft.com/office/drawing/2014/main" id="{8EDBE6B5-5DD9-4327-98C5-2D7411AC57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F5DE9B4D-750B-49C6-BDFC-4B63BA32BC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7559" y="4429499"/>
            <a:ext cx="2988485" cy="2988485"/>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21551"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38414"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Effektive</a:t>
            </a:r>
            <a:r>
              <a:rPr lang="en-US" b="0" kern="1200" cap="all" dirty="0">
                <a:latin typeface="+mj-lt"/>
                <a:ea typeface="+mj-ea"/>
                <a:cs typeface="+mj-cs"/>
              </a:rPr>
              <a:t> Data-Governance</a:t>
            </a:r>
          </a:p>
        </p:txBody>
      </p:sp>
      <p:graphicFrame>
        <p:nvGraphicFramePr>
          <p:cNvPr id="13" name="Diagramm 5">
            <a:extLst>
              <a:ext uri="{FF2B5EF4-FFF2-40B4-BE49-F238E27FC236}">
                <a16:creationId xmlns:a16="http://schemas.microsoft.com/office/drawing/2014/main" id="{1F7F1A30-8EF3-4911-B20C-44E1283A46FD}"/>
              </a:ext>
            </a:extLst>
          </p:cNvPr>
          <p:cNvGraphicFramePr/>
          <p:nvPr>
            <p:extLst>
              <p:ext uri="{D42A27DB-BD31-4B8C-83A1-F6EECF244321}">
                <p14:modId xmlns:p14="http://schemas.microsoft.com/office/powerpoint/2010/main" val="314272480"/>
              </p:ext>
            </p:extLst>
          </p:nvPr>
        </p:nvGraphicFramePr>
        <p:xfrm>
          <a:off x="777408" y="1917738"/>
          <a:ext cx="10717761" cy="396996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774588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831</Words>
  <Application>Microsoft Office PowerPoint</Application>
  <PresentationFormat>Breitbild</PresentationFormat>
  <Paragraphs>131</Paragraphs>
  <Slides>13</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Calibri</vt:lpstr>
      <vt:lpstr>Franklin Gothic Book</vt:lpstr>
      <vt:lpstr>Franklin Gothic Demi</vt:lpstr>
      <vt:lpstr>Symbol</vt:lpstr>
      <vt:lpstr>Wingdings 2</vt:lpstr>
      <vt:lpstr>DividendVTI</vt:lpstr>
      <vt:lpstr>Talend</vt:lpstr>
      <vt:lpstr>Informationstechnologie</vt:lpstr>
      <vt:lpstr>Warum Talend?</vt:lpstr>
      <vt:lpstr>Warum Talend?</vt:lpstr>
      <vt:lpstr>Talend Data Fabric</vt:lpstr>
      <vt:lpstr>Talend Data Fabric</vt:lpstr>
      <vt:lpstr>Daten erfassen und transformieren</vt:lpstr>
      <vt:lpstr>Daten erfassen und transformieren</vt:lpstr>
      <vt:lpstr>Effektive Data-Governance</vt:lpstr>
      <vt:lpstr>Effektive Data-Governance</vt:lpstr>
      <vt:lpstr>Daten Teilen</vt:lpstr>
      <vt:lpstr>Effektive Data-Governance</vt:lpstr>
      <vt:lpstr>Ihr partner für iNTEGRATIONEN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Robert Hortschitz | MOGI.at</cp:lastModifiedBy>
  <cp:revision>1641</cp:revision>
  <dcterms:created xsi:type="dcterms:W3CDTF">2020-07-30T11:44:39Z</dcterms:created>
  <dcterms:modified xsi:type="dcterms:W3CDTF">2022-04-24T17:06:28Z</dcterms:modified>
</cp:coreProperties>
</file>